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A50021"/>
    <a:srgbClr val="00CC00"/>
    <a:srgbClr val="92D050"/>
    <a:srgbClr val="0066FF"/>
    <a:srgbClr val="CC66FF"/>
    <a:srgbClr val="99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500FEF-220C-4125-B0AC-FD150C8BEBB8}" v="8" dt="2024-12-11T16:47:14.1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97" autoAdjust="0"/>
    <p:restoredTop sz="94660" autoAdjust="0"/>
  </p:normalViewPr>
  <p:slideViewPr>
    <p:cSldViewPr>
      <p:cViewPr varScale="1">
        <p:scale>
          <a:sx n="183" d="100"/>
          <a:sy n="183" d="100"/>
        </p:scale>
        <p:origin x="1110"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ron, Marissa N. (CJISD) (FBI)" userId="3b3243cc-528c-4157-a8ac-60ff98c0cdfb" providerId="ADAL" clId="{8A500FEF-220C-4125-B0AC-FD150C8BEBB8}"/>
    <pc:docChg chg="modSld">
      <pc:chgData name="Barron, Marissa N. (CJISD) (FBI)" userId="3b3243cc-528c-4157-a8ac-60ff98c0cdfb" providerId="ADAL" clId="{8A500FEF-220C-4125-B0AC-FD150C8BEBB8}" dt="2024-12-11T16:48:00.204" v="34" actId="6549"/>
      <pc:docMkLst>
        <pc:docMk/>
      </pc:docMkLst>
      <pc:sldChg chg="modSp mod">
        <pc:chgData name="Barron, Marissa N. (CJISD) (FBI)" userId="3b3243cc-528c-4157-a8ac-60ff98c0cdfb" providerId="ADAL" clId="{8A500FEF-220C-4125-B0AC-FD150C8BEBB8}" dt="2024-12-11T16:47:37.163" v="19" actId="207"/>
        <pc:sldMkLst>
          <pc:docMk/>
          <pc:sldMk cId="0" sldId="256"/>
        </pc:sldMkLst>
        <pc:spChg chg="mod">
          <ac:chgData name="Barron, Marissa N. (CJISD) (FBI)" userId="3b3243cc-528c-4157-a8ac-60ff98c0cdfb" providerId="ADAL" clId="{8A500FEF-220C-4125-B0AC-FD150C8BEBB8}" dt="2024-12-11T16:47:14.128" v="11" actId="20577"/>
          <ac:spMkLst>
            <pc:docMk/>
            <pc:sldMk cId="0" sldId="256"/>
            <ac:spMk id="2050" creationId="{00000000-0000-0000-0000-000000000000}"/>
          </ac:spMkLst>
        </pc:spChg>
        <pc:spChg chg="mod">
          <ac:chgData name="Barron, Marissa N. (CJISD) (FBI)" userId="3b3243cc-528c-4157-a8ac-60ff98c0cdfb" providerId="ADAL" clId="{8A500FEF-220C-4125-B0AC-FD150C8BEBB8}" dt="2024-12-11T16:47:37.163" v="19" actId="207"/>
          <ac:spMkLst>
            <pc:docMk/>
            <pc:sldMk cId="0" sldId="256"/>
            <ac:spMk id="2055" creationId="{00000000-0000-0000-0000-000000000000}"/>
          </ac:spMkLst>
        </pc:spChg>
        <pc:spChg chg="mod">
          <ac:chgData name="Barron, Marissa N. (CJISD) (FBI)" userId="3b3243cc-528c-4157-a8ac-60ff98c0cdfb" providerId="ADAL" clId="{8A500FEF-220C-4125-B0AC-FD150C8BEBB8}" dt="2024-12-11T16:47:30.759" v="18" actId="207"/>
          <ac:spMkLst>
            <pc:docMk/>
            <pc:sldMk cId="0" sldId="256"/>
            <ac:spMk id="2175" creationId="{00000000-0000-0000-0000-000000000000}"/>
          </ac:spMkLst>
        </pc:spChg>
        <pc:spChg chg="mod">
          <ac:chgData name="Barron, Marissa N. (CJISD) (FBI)" userId="3b3243cc-528c-4157-a8ac-60ff98c0cdfb" providerId="ADAL" clId="{8A500FEF-220C-4125-B0AC-FD150C8BEBB8}" dt="2024-12-11T16:47:05.815" v="1" actId="20577"/>
          <ac:spMkLst>
            <pc:docMk/>
            <pc:sldMk cId="0" sldId="256"/>
            <ac:spMk id="2213" creationId="{00000000-0000-0000-0000-000000000000}"/>
          </ac:spMkLst>
        </pc:spChg>
        <pc:spChg chg="mod">
          <ac:chgData name="Barron, Marissa N. (CJISD) (FBI)" userId="3b3243cc-528c-4157-a8ac-60ff98c0cdfb" providerId="ADAL" clId="{8A500FEF-220C-4125-B0AC-FD150C8BEBB8}" dt="2024-12-11T16:47:08.351" v="3" actId="20577"/>
          <ac:spMkLst>
            <pc:docMk/>
            <pc:sldMk cId="0" sldId="256"/>
            <ac:spMk id="2215" creationId="{00000000-0000-0000-0000-000000000000}"/>
          </ac:spMkLst>
        </pc:spChg>
        <pc:spChg chg="mod">
          <ac:chgData name="Barron, Marissa N. (CJISD) (FBI)" userId="3b3243cc-528c-4157-a8ac-60ff98c0cdfb" providerId="ADAL" clId="{8A500FEF-220C-4125-B0AC-FD150C8BEBB8}" dt="2024-12-11T16:47:18.332" v="16" actId="20577"/>
          <ac:spMkLst>
            <pc:docMk/>
            <pc:sldMk cId="0" sldId="256"/>
            <ac:spMk id="2218" creationId="{00000000-0000-0000-0000-000000000000}"/>
          </ac:spMkLst>
        </pc:spChg>
      </pc:sldChg>
      <pc:sldChg chg="modSp mod">
        <pc:chgData name="Barron, Marissa N. (CJISD) (FBI)" userId="3b3243cc-528c-4157-a8ac-60ff98c0cdfb" providerId="ADAL" clId="{8A500FEF-220C-4125-B0AC-FD150C8BEBB8}" dt="2024-12-11T16:48:00.204" v="34" actId="6549"/>
        <pc:sldMkLst>
          <pc:docMk/>
          <pc:sldMk cId="4142297327" sldId="257"/>
        </pc:sldMkLst>
        <pc:spChg chg="mod">
          <ac:chgData name="Barron, Marissa N. (CJISD) (FBI)" userId="3b3243cc-528c-4157-a8ac-60ff98c0cdfb" providerId="ADAL" clId="{8A500FEF-220C-4125-B0AC-FD150C8BEBB8}" dt="2024-12-11T16:48:00.204" v="34" actId="6549"/>
          <ac:spMkLst>
            <pc:docMk/>
            <pc:sldMk cId="4142297327" sldId="257"/>
            <ac:spMk id="2" creationId="{00000000-0000-0000-0000-000000000000}"/>
          </ac:spMkLst>
        </pc:spChg>
      </pc:sldChg>
    </pc:docChg>
  </pc:docChgLst>
  <pc:docChgLst>
    <pc:chgData name="Barron, Marissa N. (CJISD) (FBI)" userId="S::mnbarron@fbi.gov::3b3243cc-528c-4157-a8ac-60ff98c0cdfb" providerId="AD" clId="Web-{D38C4E4D-D25D-E1CD-ED30-75B63CDA83C5}"/>
    <pc:docChg chg="modSld">
      <pc:chgData name="Barron, Marissa N. (CJISD) (FBI)" userId="S::mnbarron@fbi.gov::3b3243cc-528c-4157-a8ac-60ff98c0cdfb" providerId="AD" clId="Web-{D38C4E4D-D25D-E1CD-ED30-75B63CDA83C5}" dt="2022-07-07T18:42:01.115" v="7" actId="20577"/>
      <pc:docMkLst>
        <pc:docMk/>
      </pc:docMkLst>
      <pc:sldChg chg="modSp">
        <pc:chgData name="Barron, Marissa N. (CJISD) (FBI)" userId="S::mnbarron@fbi.gov::3b3243cc-528c-4157-a8ac-60ff98c0cdfb" providerId="AD" clId="Web-{D38C4E4D-D25D-E1CD-ED30-75B63CDA83C5}" dt="2022-07-07T18:42:01.115" v="7" actId="20577"/>
        <pc:sldMkLst>
          <pc:docMk/>
          <pc:sldMk cId="0" sldId="256"/>
        </pc:sldMkLst>
        <pc:spChg chg="mod">
          <ac:chgData name="Barron, Marissa N. (CJISD) (FBI)" userId="S::mnbarron@fbi.gov::3b3243cc-528c-4157-a8ac-60ff98c0cdfb" providerId="AD" clId="Web-{D38C4E4D-D25D-E1CD-ED30-75B63CDA83C5}" dt="2022-07-07T18:41:55.099" v="1" actId="20577"/>
          <ac:spMkLst>
            <pc:docMk/>
            <pc:sldMk cId="0" sldId="256"/>
            <ac:spMk id="2050" creationId="{00000000-0000-0000-0000-000000000000}"/>
          </ac:spMkLst>
        </pc:spChg>
        <pc:spChg chg="mod">
          <ac:chgData name="Barron, Marissa N. (CJISD) (FBI)" userId="S::mnbarron@fbi.gov::3b3243cc-528c-4157-a8ac-60ff98c0cdfb" providerId="AD" clId="Web-{D38C4E4D-D25D-E1CD-ED30-75B63CDA83C5}" dt="2022-07-07T18:42:01.115" v="7" actId="20577"/>
          <ac:spMkLst>
            <pc:docMk/>
            <pc:sldMk cId="0" sldId="256"/>
            <ac:spMk id="221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1"/>
            <a:ext cx="3038145" cy="464205"/>
          </a:xfrm>
          <a:prstGeom prst="rect">
            <a:avLst/>
          </a:prstGeom>
          <a:noFill/>
          <a:ln w="9525">
            <a:noFill/>
            <a:miter lim="800000"/>
            <a:headEnd/>
            <a:tailEnd/>
          </a:ln>
          <a:effectLst/>
        </p:spPr>
        <p:txBody>
          <a:bodyPr vert="horz" wrap="square" lIns="93113" tIns="46555" rIns="93113" bIns="46555" numCol="1" anchor="t" anchorCtr="0" compatLnSpc="1">
            <a:prstTxWarp prst="textNoShape">
              <a:avLst/>
            </a:prstTxWarp>
          </a:bodyPr>
          <a:lstStyle>
            <a:lvl1pPr defTabSz="932084">
              <a:defRPr sz="1300"/>
            </a:lvl1pPr>
          </a:lstStyle>
          <a:p>
            <a:pPr>
              <a:defRPr/>
            </a:pPr>
            <a:endParaRPr lang="en-US" dirty="0"/>
          </a:p>
        </p:txBody>
      </p:sp>
      <p:sp>
        <p:nvSpPr>
          <p:cNvPr id="4099" name="Rectangle 1027"/>
          <p:cNvSpPr>
            <a:spLocks noGrp="1" noChangeArrowheads="1"/>
          </p:cNvSpPr>
          <p:nvPr>
            <p:ph type="dt" sz="quarter" idx="1"/>
          </p:nvPr>
        </p:nvSpPr>
        <p:spPr bwMode="auto">
          <a:xfrm>
            <a:off x="3972257" y="1"/>
            <a:ext cx="3038144" cy="464205"/>
          </a:xfrm>
          <a:prstGeom prst="rect">
            <a:avLst/>
          </a:prstGeom>
          <a:noFill/>
          <a:ln w="9525">
            <a:noFill/>
            <a:miter lim="800000"/>
            <a:headEnd/>
            <a:tailEnd/>
          </a:ln>
          <a:effectLst/>
        </p:spPr>
        <p:txBody>
          <a:bodyPr vert="horz" wrap="square" lIns="93113" tIns="46555" rIns="93113" bIns="46555" numCol="1" anchor="t" anchorCtr="0" compatLnSpc="1">
            <a:prstTxWarp prst="textNoShape">
              <a:avLst/>
            </a:prstTxWarp>
          </a:bodyPr>
          <a:lstStyle>
            <a:lvl1pPr algn="r" defTabSz="932084">
              <a:defRPr sz="1300"/>
            </a:lvl1pPr>
          </a:lstStyle>
          <a:p>
            <a:pPr>
              <a:defRPr/>
            </a:pPr>
            <a:endParaRPr lang="en-US" dirty="0"/>
          </a:p>
        </p:txBody>
      </p:sp>
      <p:sp>
        <p:nvSpPr>
          <p:cNvPr id="4100" name="Rectangle 1028"/>
          <p:cNvSpPr>
            <a:spLocks noGrp="1" noChangeArrowheads="1"/>
          </p:cNvSpPr>
          <p:nvPr>
            <p:ph type="ftr" sz="quarter" idx="2"/>
          </p:nvPr>
        </p:nvSpPr>
        <p:spPr bwMode="auto">
          <a:xfrm>
            <a:off x="0" y="8832195"/>
            <a:ext cx="3038145" cy="464205"/>
          </a:xfrm>
          <a:prstGeom prst="rect">
            <a:avLst/>
          </a:prstGeom>
          <a:noFill/>
          <a:ln w="9525">
            <a:noFill/>
            <a:miter lim="800000"/>
            <a:headEnd/>
            <a:tailEnd/>
          </a:ln>
          <a:effectLst/>
        </p:spPr>
        <p:txBody>
          <a:bodyPr vert="horz" wrap="square" lIns="93113" tIns="46555" rIns="93113" bIns="46555" numCol="1" anchor="b" anchorCtr="0" compatLnSpc="1">
            <a:prstTxWarp prst="textNoShape">
              <a:avLst/>
            </a:prstTxWarp>
          </a:bodyPr>
          <a:lstStyle>
            <a:lvl1pPr defTabSz="932084">
              <a:defRPr sz="1300"/>
            </a:lvl1pPr>
          </a:lstStyle>
          <a:p>
            <a:pPr>
              <a:defRPr/>
            </a:pPr>
            <a:endParaRPr lang="en-US" dirty="0"/>
          </a:p>
        </p:txBody>
      </p:sp>
      <p:sp>
        <p:nvSpPr>
          <p:cNvPr id="4101" name="Rectangle 1029"/>
          <p:cNvSpPr>
            <a:spLocks noGrp="1" noChangeArrowheads="1"/>
          </p:cNvSpPr>
          <p:nvPr>
            <p:ph type="sldNum" sz="quarter" idx="3"/>
          </p:nvPr>
        </p:nvSpPr>
        <p:spPr bwMode="auto">
          <a:xfrm>
            <a:off x="3972257" y="8832195"/>
            <a:ext cx="3038144" cy="464205"/>
          </a:xfrm>
          <a:prstGeom prst="rect">
            <a:avLst/>
          </a:prstGeom>
          <a:noFill/>
          <a:ln w="9525">
            <a:noFill/>
            <a:miter lim="800000"/>
            <a:headEnd/>
            <a:tailEnd/>
          </a:ln>
          <a:effectLst/>
        </p:spPr>
        <p:txBody>
          <a:bodyPr vert="horz" wrap="square" lIns="93113" tIns="46555" rIns="93113" bIns="46555" numCol="1" anchor="b" anchorCtr="0" compatLnSpc="1">
            <a:prstTxWarp prst="textNoShape">
              <a:avLst/>
            </a:prstTxWarp>
          </a:bodyPr>
          <a:lstStyle>
            <a:lvl1pPr algn="r" defTabSz="932084">
              <a:defRPr sz="1300"/>
            </a:lvl1pPr>
          </a:lstStyle>
          <a:p>
            <a:pPr>
              <a:defRPr/>
            </a:pPr>
            <a:fld id="{749F8B47-44E4-4DA8-82D2-CDE1E7AEF7FB}" type="slidenum">
              <a:rPr lang="en-US"/>
              <a:pPr>
                <a:defRPr/>
              </a:pPr>
              <a:t>‹#›</a:t>
            </a:fld>
            <a:endParaRPr lang="en-US" dirty="0"/>
          </a:p>
        </p:txBody>
      </p:sp>
    </p:spTree>
    <p:extLst>
      <p:ext uri="{BB962C8B-B14F-4D97-AF65-F5344CB8AC3E}">
        <p14:creationId xmlns:p14="http://schemas.microsoft.com/office/powerpoint/2010/main" val="1863246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1"/>
            <a:ext cx="3038145" cy="464205"/>
          </a:xfrm>
          <a:prstGeom prst="rect">
            <a:avLst/>
          </a:prstGeom>
          <a:noFill/>
          <a:ln w="9525">
            <a:noFill/>
            <a:miter lim="800000"/>
            <a:headEnd/>
            <a:tailEnd/>
          </a:ln>
          <a:effectLst/>
        </p:spPr>
        <p:txBody>
          <a:bodyPr vert="horz" wrap="square" lIns="92660" tIns="46330" rIns="92660" bIns="46330" numCol="1" anchor="t" anchorCtr="0" compatLnSpc="1">
            <a:prstTxWarp prst="textNoShape">
              <a:avLst/>
            </a:prstTxWarp>
          </a:bodyPr>
          <a:lstStyle>
            <a:lvl1pPr defTabSz="927279">
              <a:defRPr sz="1300"/>
            </a:lvl1pPr>
          </a:lstStyle>
          <a:p>
            <a:pPr>
              <a:defRPr/>
            </a:pPr>
            <a:endParaRPr lang="en-US" dirty="0"/>
          </a:p>
        </p:txBody>
      </p:sp>
      <p:sp>
        <p:nvSpPr>
          <p:cNvPr id="13315" name="Rectangle 3"/>
          <p:cNvSpPr>
            <a:spLocks noGrp="1" noChangeArrowheads="1"/>
          </p:cNvSpPr>
          <p:nvPr>
            <p:ph type="dt" idx="1"/>
          </p:nvPr>
        </p:nvSpPr>
        <p:spPr bwMode="auto">
          <a:xfrm>
            <a:off x="3970734" y="1"/>
            <a:ext cx="3038145" cy="464205"/>
          </a:xfrm>
          <a:prstGeom prst="rect">
            <a:avLst/>
          </a:prstGeom>
          <a:noFill/>
          <a:ln w="9525">
            <a:noFill/>
            <a:miter lim="800000"/>
            <a:headEnd/>
            <a:tailEnd/>
          </a:ln>
          <a:effectLst/>
        </p:spPr>
        <p:txBody>
          <a:bodyPr vert="horz" wrap="square" lIns="92660" tIns="46330" rIns="92660" bIns="46330" numCol="1" anchor="t" anchorCtr="0" compatLnSpc="1">
            <a:prstTxWarp prst="textNoShape">
              <a:avLst/>
            </a:prstTxWarp>
          </a:bodyPr>
          <a:lstStyle>
            <a:lvl1pPr algn="r" defTabSz="927279">
              <a:defRPr sz="1300"/>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701345" y="4416099"/>
            <a:ext cx="5609232" cy="4182457"/>
          </a:xfrm>
          <a:prstGeom prst="rect">
            <a:avLst/>
          </a:prstGeom>
          <a:noFill/>
          <a:ln w="9525">
            <a:noFill/>
            <a:miter lim="800000"/>
            <a:headEnd/>
            <a:tailEnd/>
          </a:ln>
          <a:effectLst/>
        </p:spPr>
        <p:txBody>
          <a:bodyPr vert="horz" wrap="square" lIns="92660" tIns="46330" rIns="92660" bIns="463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8" name="Rectangle 6"/>
          <p:cNvSpPr>
            <a:spLocks noGrp="1" noChangeArrowheads="1"/>
          </p:cNvSpPr>
          <p:nvPr>
            <p:ph type="ftr" sz="quarter" idx="4"/>
          </p:nvPr>
        </p:nvSpPr>
        <p:spPr bwMode="auto">
          <a:xfrm>
            <a:off x="0" y="8830659"/>
            <a:ext cx="3038145" cy="464205"/>
          </a:xfrm>
          <a:prstGeom prst="rect">
            <a:avLst/>
          </a:prstGeom>
          <a:noFill/>
          <a:ln w="9525">
            <a:noFill/>
            <a:miter lim="800000"/>
            <a:headEnd/>
            <a:tailEnd/>
          </a:ln>
          <a:effectLst/>
        </p:spPr>
        <p:txBody>
          <a:bodyPr vert="horz" wrap="square" lIns="92660" tIns="46330" rIns="92660" bIns="46330" numCol="1" anchor="b" anchorCtr="0" compatLnSpc="1">
            <a:prstTxWarp prst="textNoShape">
              <a:avLst/>
            </a:prstTxWarp>
          </a:bodyPr>
          <a:lstStyle>
            <a:lvl1pPr defTabSz="927279">
              <a:defRPr sz="1300"/>
            </a:lvl1pPr>
          </a:lstStyle>
          <a:p>
            <a:pPr>
              <a:defRPr/>
            </a:pPr>
            <a:endParaRPr lang="en-US" dirty="0"/>
          </a:p>
        </p:txBody>
      </p:sp>
      <p:sp>
        <p:nvSpPr>
          <p:cNvPr id="13319" name="Rectangle 7"/>
          <p:cNvSpPr>
            <a:spLocks noGrp="1" noChangeArrowheads="1"/>
          </p:cNvSpPr>
          <p:nvPr>
            <p:ph type="sldNum" sz="quarter" idx="5"/>
          </p:nvPr>
        </p:nvSpPr>
        <p:spPr bwMode="auto">
          <a:xfrm>
            <a:off x="3970734" y="8830659"/>
            <a:ext cx="3038145" cy="464205"/>
          </a:xfrm>
          <a:prstGeom prst="rect">
            <a:avLst/>
          </a:prstGeom>
          <a:noFill/>
          <a:ln w="9525">
            <a:noFill/>
            <a:miter lim="800000"/>
            <a:headEnd/>
            <a:tailEnd/>
          </a:ln>
          <a:effectLst/>
        </p:spPr>
        <p:txBody>
          <a:bodyPr vert="horz" wrap="square" lIns="92660" tIns="46330" rIns="92660" bIns="46330" numCol="1" anchor="b" anchorCtr="0" compatLnSpc="1">
            <a:prstTxWarp prst="textNoShape">
              <a:avLst/>
            </a:prstTxWarp>
          </a:bodyPr>
          <a:lstStyle>
            <a:lvl1pPr algn="r" defTabSz="927279">
              <a:defRPr sz="1300"/>
            </a:lvl1pPr>
          </a:lstStyle>
          <a:p>
            <a:pPr>
              <a:defRPr/>
            </a:pPr>
            <a:fld id="{B1C0BA22-DB83-4903-929B-FCDFB18700E7}" type="slidenum">
              <a:rPr lang="en-US"/>
              <a:pPr>
                <a:defRPr/>
              </a:pPr>
              <a:t>‹#›</a:t>
            </a:fld>
            <a:endParaRPr lang="en-US" dirty="0"/>
          </a:p>
        </p:txBody>
      </p:sp>
    </p:spTree>
    <p:extLst>
      <p:ext uri="{BB962C8B-B14F-4D97-AF65-F5344CB8AC3E}">
        <p14:creationId xmlns:p14="http://schemas.microsoft.com/office/powerpoint/2010/main" val="21284493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9F034C9-D428-49E0-8B48-25F7058EBD5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C1A1EE9-DE5B-474F-B38A-620452E1241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E5909A9-A31B-46B4-AC61-F219729A5E6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BB0ABA6-731F-4AA6-BB8F-266B175CCB3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D5A6530-02E4-4E34-A050-F792496C6D4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CD5B255-B038-445C-96B8-21457C40E67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52E4D86B-5229-43AB-BB7A-B06972C5974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B6AA9CD6-054C-4BF3-94E6-2BA59F9C599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E11103D-B3B1-484C-88A3-3C91517A86C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6A4B5B6-F184-417E-831F-F4F50107574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AC1AF7C-B511-427D-95F6-39E68E926DC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188D8B0-0F89-48DF-9D76-F89E19F08FF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685800" y="228600"/>
            <a:ext cx="8048625" cy="1600200"/>
          </a:xfrm>
          <a:prstGeom prst="rect">
            <a:avLst/>
          </a:prstGeom>
          <a:noFill/>
          <a:ln w="9525">
            <a:noFill/>
            <a:miter lim="800000"/>
            <a:headEnd/>
            <a:tailEnd/>
          </a:ln>
          <a:effectLst/>
          <a:scene3d>
            <a:camera prst="orthographicFront"/>
            <a:lightRig rig="threePt" dir="t"/>
          </a:scene3d>
          <a:sp3d>
            <a:bevelT/>
          </a:sp3d>
        </p:spPr>
        <p:txBody>
          <a:bodyPr lIns="91440" tIns="45720" rIns="91440" bIns="45720" anchor="t">
            <a:spAutoFit/>
          </a:bodyPr>
          <a:lstStyle/>
          <a:p>
            <a:pPr algn="ctr" eaLnBrk="0" hangingPunct="0">
              <a:defRPr/>
            </a:pPr>
            <a:r>
              <a:rPr lang="en-US" sz="4000" b="1" dirty="0">
                <a:effectLst>
                  <a:outerShdw blurRad="38100" dist="38100" dir="2700000" algn="tl">
                    <a:srgbClr val="C0C0C0"/>
                  </a:outerShdw>
                </a:effectLst>
                <a:latin typeface="Tahoma" pitchFamily="34" charset="0"/>
                <a:cs typeface="Tahoma" pitchFamily="34" charset="0"/>
              </a:rPr>
              <a:t>PURPOSE CODE X</a:t>
            </a:r>
          </a:p>
          <a:p>
            <a:pPr algn="ctr" eaLnBrk="0" hangingPunct="0">
              <a:defRPr/>
            </a:pPr>
            <a:r>
              <a:rPr lang="en-US" sz="4000" b="1" dirty="0">
                <a:effectLst>
                  <a:outerShdw blurRad="38100" dist="38100" dir="2700000" algn="tl">
                    <a:srgbClr val="C0C0C0"/>
                  </a:outerShdw>
                </a:effectLst>
                <a:latin typeface="Tahoma" pitchFamily="34" charset="0"/>
                <a:cs typeface="Tahoma" pitchFamily="34" charset="0"/>
              </a:rPr>
              <a:t>AUTHORIZED USERS </a:t>
            </a:r>
          </a:p>
          <a:p>
            <a:pPr algn="ctr" eaLnBrk="0" hangingPunct="0">
              <a:defRPr/>
            </a:pPr>
            <a:r>
              <a:rPr lang="en-US" sz="1800" b="1" dirty="0">
                <a:effectLst>
                  <a:outerShdw blurRad="38100" dist="38100" dir="2700000" algn="tl">
                    <a:srgbClr val="C0C0C0"/>
                  </a:outerShdw>
                </a:effectLst>
                <a:latin typeface="Tahoma"/>
                <a:ea typeface="Tahoma"/>
                <a:cs typeface="Tahoma"/>
              </a:rPr>
              <a:t>December 2024</a:t>
            </a:r>
          </a:p>
        </p:txBody>
      </p:sp>
      <p:sp>
        <p:nvSpPr>
          <p:cNvPr id="2051" name="Freeform 3"/>
          <p:cNvSpPr>
            <a:spLocks/>
          </p:cNvSpPr>
          <p:nvPr/>
        </p:nvSpPr>
        <p:spPr bwMode="auto">
          <a:xfrm>
            <a:off x="527050" y="5072063"/>
            <a:ext cx="74613" cy="80962"/>
          </a:xfrm>
          <a:custGeom>
            <a:avLst/>
            <a:gdLst>
              <a:gd name="T0" fmla="*/ 0 w 93"/>
              <a:gd name="T1" fmla="*/ 0 h 103"/>
              <a:gd name="T2" fmla="*/ 2147483647 w 93"/>
              <a:gd name="T3" fmla="*/ 2147483647 h 103"/>
              <a:gd name="T4" fmla="*/ 2147483647 w 93"/>
              <a:gd name="T5" fmla="*/ 2147483647 h 103"/>
              <a:gd name="T6" fmla="*/ 2147483647 w 93"/>
              <a:gd name="T7" fmla="*/ 2147483647 h 103"/>
              <a:gd name="T8" fmla="*/ 0 w 93"/>
              <a:gd name="T9" fmla="*/ 0 h 103"/>
              <a:gd name="T10" fmla="*/ 0 60000 65536"/>
              <a:gd name="T11" fmla="*/ 0 60000 65536"/>
              <a:gd name="T12" fmla="*/ 0 60000 65536"/>
              <a:gd name="T13" fmla="*/ 0 60000 65536"/>
              <a:gd name="T14" fmla="*/ 0 60000 65536"/>
              <a:gd name="T15" fmla="*/ 0 w 93"/>
              <a:gd name="T16" fmla="*/ 0 h 103"/>
              <a:gd name="T17" fmla="*/ 93 w 93"/>
              <a:gd name="T18" fmla="*/ 103 h 103"/>
            </a:gdLst>
            <a:ahLst/>
            <a:cxnLst>
              <a:cxn ang="T10">
                <a:pos x="T0" y="T1"/>
              </a:cxn>
              <a:cxn ang="T11">
                <a:pos x="T2" y="T3"/>
              </a:cxn>
              <a:cxn ang="T12">
                <a:pos x="T4" y="T5"/>
              </a:cxn>
              <a:cxn ang="T13">
                <a:pos x="T6" y="T7"/>
              </a:cxn>
              <a:cxn ang="T14">
                <a:pos x="T8" y="T9"/>
              </a:cxn>
            </a:cxnLst>
            <a:rect l="T15" t="T16" r="T17" b="T18"/>
            <a:pathLst>
              <a:path w="93" h="103">
                <a:moveTo>
                  <a:pt x="0" y="0"/>
                </a:moveTo>
                <a:lnTo>
                  <a:pt x="10" y="69"/>
                </a:lnTo>
                <a:lnTo>
                  <a:pt x="93" y="103"/>
                </a:lnTo>
                <a:lnTo>
                  <a:pt x="45" y="1"/>
                </a:lnTo>
                <a:lnTo>
                  <a:pt x="0" y="0"/>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52" name="Freeform 4"/>
          <p:cNvSpPr>
            <a:spLocks/>
          </p:cNvSpPr>
          <p:nvPr/>
        </p:nvSpPr>
        <p:spPr bwMode="auto">
          <a:xfrm>
            <a:off x="561975" y="5146675"/>
            <a:ext cx="79375" cy="66675"/>
          </a:xfrm>
          <a:custGeom>
            <a:avLst/>
            <a:gdLst>
              <a:gd name="T0" fmla="*/ 0 w 100"/>
              <a:gd name="T1" fmla="*/ 2147483647 h 83"/>
              <a:gd name="T2" fmla="*/ 2147483647 w 100"/>
              <a:gd name="T3" fmla="*/ 2147483647 h 83"/>
              <a:gd name="T4" fmla="*/ 2147483647 w 100"/>
              <a:gd name="T5" fmla="*/ 2147483647 h 83"/>
              <a:gd name="T6" fmla="*/ 2147483647 w 100"/>
              <a:gd name="T7" fmla="*/ 2147483647 h 83"/>
              <a:gd name="T8" fmla="*/ 2147483647 w 100"/>
              <a:gd name="T9" fmla="*/ 2147483647 h 83"/>
              <a:gd name="T10" fmla="*/ 2147483647 w 100"/>
              <a:gd name="T11" fmla="*/ 0 h 83"/>
              <a:gd name="T12" fmla="*/ 2147483647 w 100"/>
              <a:gd name="T13" fmla="*/ 2147483647 h 83"/>
              <a:gd name="T14" fmla="*/ 0 w 100"/>
              <a:gd name="T15" fmla="*/ 2147483647 h 83"/>
              <a:gd name="T16" fmla="*/ 0 60000 65536"/>
              <a:gd name="T17" fmla="*/ 0 60000 65536"/>
              <a:gd name="T18" fmla="*/ 0 60000 65536"/>
              <a:gd name="T19" fmla="*/ 0 60000 65536"/>
              <a:gd name="T20" fmla="*/ 0 60000 65536"/>
              <a:gd name="T21" fmla="*/ 0 60000 65536"/>
              <a:gd name="T22" fmla="*/ 0 60000 65536"/>
              <a:gd name="T23" fmla="*/ 0 60000 65536"/>
              <a:gd name="T24" fmla="*/ 0 w 100"/>
              <a:gd name="T25" fmla="*/ 0 h 83"/>
              <a:gd name="T26" fmla="*/ 100 w 100"/>
              <a:gd name="T27" fmla="*/ 83 h 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 h="83">
                <a:moveTo>
                  <a:pt x="0" y="49"/>
                </a:moveTo>
                <a:lnTo>
                  <a:pt x="37" y="83"/>
                </a:lnTo>
                <a:lnTo>
                  <a:pt x="58" y="82"/>
                </a:lnTo>
                <a:lnTo>
                  <a:pt x="91" y="63"/>
                </a:lnTo>
                <a:lnTo>
                  <a:pt x="100" y="17"/>
                </a:lnTo>
                <a:lnTo>
                  <a:pt x="79" y="0"/>
                </a:lnTo>
                <a:lnTo>
                  <a:pt x="49" y="4"/>
                </a:lnTo>
                <a:lnTo>
                  <a:pt x="0" y="49"/>
                </a:lnTo>
                <a:close/>
              </a:path>
            </a:pathLst>
          </a:custGeom>
          <a:solidFill>
            <a:schemeClr val="bg2"/>
          </a:solidFill>
          <a:ln w="1651">
            <a:solidFill>
              <a:srgbClr val="000000"/>
            </a:solidFill>
            <a:prstDash val="solid"/>
            <a:round/>
            <a:headEnd/>
            <a:tailEnd/>
          </a:ln>
        </p:spPr>
        <p:txBody>
          <a:bodyPr/>
          <a:lstStyle/>
          <a:p>
            <a:endParaRPr lang="en-US" dirty="0"/>
          </a:p>
        </p:txBody>
      </p:sp>
      <p:sp>
        <p:nvSpPr>
          <p:cNvPr id="2053" name="Freeform 5"/>
          <p:cNvSpPr>
            <a:spLocks/>
          </p:cNvSpPr>
          <p:nvPr/>
        </p:nvSpPr>
        <p:spPr bwMode="auto">
          <a:xfrm>
            <a:off x="622300" y="5221288"/>
            <a:ext cx="95250" cy="26987"/>
          </a:xfrm>
          <a:custGeom>
            <a:avLst/>
            <a:gdLst>
              <a:gd name="T0" fmla="*/ 0 w 120"/>
              <a:gd name="T1" fmla="*/ 2147483647 h 33"/>
              <a:gd name="T2" fmla="*/ 2147483647 w 120"/>
              <a:gd name="T3" fmla="*/ 0 h 33"/>
              <a:gd name="T4" fmla="*/ 2147483647 w 120"/>
              <a:gd name="T5" fmla="*/ 2147483647 h 33"/>
              <a:gd name="T6" fmla="*/ 2147483647 w 120"/>
              <a:gd name="T7" fmla="*/ 2147483647 h 33"/>
              <a:gd name="T8" fmla="*/ 0 w 120"/>
              <a:gd name="T9" fmla="*/ 2147483647 h 33"/>
              <a:gd name="T10" fmla="*/ 0 60000 65536"/>
              <a:gd name="T11" fmla="*/ 0 60000 65536"/>
              <a:gd name="T12" fmla="*/ 0 60000 65536"/>
              <a:gd name="T13" fmla="*/ 0 60000 65536"/>
              <a:gd name="T14" fmla="*/ 0 60000 65536"/>
              <a:gd name="T15" fmla="*/ 0 w 120"/>
              <a:gd name="T16" fmla="*/ 0 h 33"/>
              <a:gd name="T17" fmla="*/ 120 w 120"/>
              <a:gd name="T18" fmla="*/ 33 h 33"/>
            </a:gdLst>
            <a:ahLst/>
            <a:cxnLst>
              <a:cxn ang="T10">
                <a:pos x="T0" y="T1"/>
              </a:cxn>
              <a:cxn ang="T11">
                <a:pos x="T2" y="T3"/>
              </a:cxn>
              <a:cxn ang="T12">
                <a:pos x="T4" y="T5"/>
              </a:cxn>
              <a:cxn ang="T13">
                <a:pos x="T6" y="T7"/>
              </a:cxn>
              <a:cxn ang="T14">
                <a:pos x="T8" y="T9"/>
              </a:cxn>
            </a:cxnLst>
            <a:rect l="T15" t="T16" r="T17" b="T18"/>
            <a:pathLst>
              <a:path w="120" h="33">
                <a:moveTo>
                  <a:pt x="0" y="26"/>
                </a:moveTo>
                <a:lnTo>
                  <a:pt x="13" y="0"/>
                </a:lnTo>
                <a:lnTo>
                  <a:pt x="120" y="12"/>
                </a:lnTo>
                <a:lnTo>
                  <a:pt x="98" y="33"/>
                </a:lnTo>
                <a:lnTo>
                  <a:pt x="0" y="26"/>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54" name="Line 6"/>
          <p:cNvSpPr>
            <a:spLocks noChangeShapeType="1"/>
          </p:cNvSpPr>
          <p:nvPr/>
        </p:nvSpPr>
        <p:spPr bwMode="auto">
          <a:xfrm>
            <a:off x="762000" y="5259388"/>
            <a:ext cx="152400" cy="0"/>
          </a:xfrm>
          <a:prstGeom prst="line">
            <a:avLst/>
          </a:prstGeom>
          <a:noFill/>
          <a:ln w="11176">
            <a:solidFill>
              <a:schemeClr val="tx1"/>
            </a:solidFill>
            <a:round/>
            <a:headEnd/>
            <a:tailEnd/>
          </a:ln>
        </p:spPr>
        <p:txBody>
          <a:bodyPr/>
          <a:lstStyle/>
          <a:p>
            <a:endParaRPr lang="en-US" dirty="0"/>
          </a:p>
        </p:txBody>
      </p:sp>
      <p:sp>
        <p:nvSpPr>
          <p:cNvPr id="2055" name="Freeform 13"/>
          <p:cNvSpPr>
            <a:spLocks/>
          </p:cNvSpPr>
          <p:nvPr/>
        </p:nvSpPr>
        <p:spPr bwMode="auto">
          <a:xfrm>
            <a:off x="5653088" y="4948238"/>
            <a:ext cx="1036637" cy="620712"/>
          </a:xfrm>
          <a:custGeom>
            <a:avLst/>
            <a:gdLst>
              <a:gd name="T0" fmla="*/ 0 w 1205"/>
              <a:gd name="T1" fmla="*/ 2147483647 h 782"/>
              <a:gd name="T2" fmla="*/ 2147483647 w 1205"/>
              <a:gd name="T3" fmla="*/ 2147483647 h 782"/>
              <a:gd name="T4" fmla="*/ 2147483647 w 1205"/>
              <a:gd name="T5" fmla="*/ 2147483647 h 782"/>
              <a:gd name="T6" fmla="*/ 2147483647 w 1205"/>
              <a:gd name="T7" fmla="*/ 2147483647 h 782"/>
              <a:gd name="T8" fmla="*/ 2147483647 w 1205"/>
              <a:gd name="T9" fmla="*/ 2147483647 h 782"/>
              <a:gd name="T10" fmla="*/ 2147483647 w 1205"/>
              <a:gd name="T11" fmla="*/ 2147483647 h 782"/>
              <a:gd name="T12" fmla="*/ 2147483647 w 1205"/>
              <a:gd name="T13" fmla="*/ 2147483647 h 782"/>
              <a:gd name="T14" fmla="*/ 2147483647 w 1205"/>
              <a:gd name="T15" fmla="*/ 2147483647 h 782"/>
              <a:gd name="T16" fmla="*/ 2147483647 w 1205"/>
              <a:gd name="T17" fmla="*/ 2147483647 h 782"/>
              <a:gd name="T18" fmla="*/ 2147483647 w 1205"/>
              <a:gd name="T19" fmla="*/ 2147483647 h 782"/>
              <a:gd name="T20" fmla="*/ 2147483647 w 1205"/>
              <a:gd name="T21" fmla="*/ 2147483647 h 782"/>
              <a:gd name="T22" fmla="*/ 2147483647 w 1205"/>
              <a:gd name="T23" fmla="*/ 2147483647 h 782"/>
              <a:gd name="T24" fmla="*/ 2147483647 w 1205"/>
              <a:gd name="T25" fmla="*/ 2147483647 h 782"/>
              <a:gd name="T26" fmla="*/ 2147483647 w 1205"/>
              <a:gd name="T27" fmla="*/ 2147483647 h 782"/>
              <a:gd name="T28" fmla="*/ 2147483647 w 1205"/>
              <a:gd name="T29" fmla="*/ 2147483647 h 782"/>
              <a:gd name="T30" fmla="*/ 2147483647 w 1205"/>
              <a:gd name="T31" fmla="*/ 2147483647 h 782"/>
              <a:gd name="T32" fmla="*/ 2147483647 w 1205"/>
              <a:gd name="T33" fmla="*/ 2147483647 h 782"/>
              <a:gd name="T34" fmla="*/ 2147483647 w 1205"/>
              <a:gd name="T35" fmla="*/ 2147483647 h 782"/>
              <a:gd name="T36" fmla="*/ 2147483647 w 1205"/>
              <a:gd name="T37" fmla="*/ 2147483647 h 782"/>
              <a:gd name="T38" fmla="*/ 2147483647 w 1205"/>
              <a:gd name="T39" fmla="*/ 2147483647 h 782"/>
              <a:gd name="T40" fmla="*/ 2147483647 w 1205"/>
              <a:gd name="T41" fmla="*/ 2147483647 h 782"/>
              <a:gd name="T42" fmla="*/ 2147483647 w 1205"/>
              <a:gd name="T43" fmla="*/ 2147483647 h 782"/>
              <a:gd name="T44" fmla="*/ 2147483647 w 1205"/>
              <a:gd name="T45" fmla="*/ 2147483647 h 782"/>
              <a:gd name="T46" fmla="*/ 2147483647 w 1205"/>
              <a:gd name="T47" fmla="*/ 2147483647 h 782"/>
              <a:gd name="T48" fmla="*/ 2147483647 w 1205"/>
              <a:gd name="T49" fmla="*/ 2147483647 h 782"/>
              <a:gd name="T50" fmla="*/ 2147483647 w 1205"/>
              <a:gd name="T51" fmla="*/ 2147483647 h 782"/>
              <a:gd name="T52" fmla="*/ 2147483647 w 1205"/>
              <a:gd name="T53" fmla="*/ 2147483647 h 782"/>
              <a:gd name="T54" fmla="*/ 2147483647 w 1205"/>
              <a:gd name="T55" fmla="*/ 2147483647 h 782"/>
              <a:gd name="T56" fmla="*/ 2147483647 w 1205"/>
              <a:gd name="T57" fmla="*/ 2147483647 h 782"/>
              <a:gd name="T58" fmla="*/ 2147483647 w 1205"/>
              <a:gd name="T59" fmla="*/ 2147483647 h 782"/>
              <a:gd name="T60" fmla="*/ 2147483647 w 1205"/>
              <a:gd name="T61" fmla="*/ 2147483647 h 782"/>
              <a:gd name="T62" fmla="*/ 2147483647 w 1205"/>
              <a:gd name="T63" fmla="*/ 2147483647 h 782"/>
              <a:gd name="T64" fmla="*/ 2147483647 w 1205"/>
              <a:gd name="T65" fmla="*/ 2147483647 h 782"/>
              <a:gd name="T66" fmla="*/ 2147483647 w 1205"/>
              <a:gd name="T67" fmla="*/ 2147483647 h 782"/>
              <a:gd name="T68" fmla="*/ 2147483647 w 1205"/>
              <a:gd name="T69" fmla="*/ 2147483647 h 782"/>
              <a:gd name="T70" fmla="*/ 2147483647 w 1205"/>
              <a:gd name="T71" fmla="*/ 2147483647 h 782"/>
              <a:gd name="T72" fmla="*/ 2147483647 w 1205"/>
              <a:gd name="T73" fmla="*/ 2147483647 h 782"/>
              <a:gd name="T74" fmla="*/ 2147483647 w 1205"/>
              <a:gd name="T75" fmla="*/ 2147483647 h 782"/>
              <a:gd name="T76" fmla="*/ 2147483647 w 1205"/>
              <a:gd name="T77" fmla="*/ 2147483647 h 782"/>
              <a:gd name="T78" fmla="*/ 2147483647 w 1205"/>
              <a:gd name="T79" fmla="*/ 2147483647 h 782"/>
              <a:gd name="T80" fmla="*/ 2147483647 w 1205"/>
              <a:gd name="T81" fmla="*/ 2147483647 h 782"/>
              <a:gd name="T82" fmla="*/ 2147483647 w 1205"/>
              <a:gd name="T83" fmla="*/ 2147483647 h 782"/>
              <a:gd name="T84" fmla="*/ 2147483647 w 1205"/>
              <a:gd name="T85" fmla="*/ 2147483647 h 782"/>
              <a:gd name="T86" fmla="*/ 2147483647 w 1205"/>
              <a:gd name="T87" fmla="*/ 2147483647 h 782"/>
              <a:gd name="T88" fmla="*/ 2147483647 w 1205"/>
              <a:gd name="T89" fmla="*/ 2147483647 h 782"/>
              <a:gd name="T90" fmla="*/ 2147483647 w 1205"/>
              <a:gd name="T91" fmla="*/ 2147483647 h 782"/>
              <a:gd name="T92" fmla="*/ 2147483647 w 1205"/>
              <a:gd name="T93" fmla="*/ 2147483647 h 782"/>
              <a:gd name="T94" fmla="*/ 2147483647 w 1205"/>
              <a:gd name="T95" fmla="*/ 2147483647 h 782"/>
              <a:gd name="T96" fmla="*/ 2147483647 w 1205"/>
              <a:gd name="T97" fmla="*/ 2147483647 h 782"/>
              <a:gd name="T98" fmla="*/ 2147483647 w 1205"/>
              <a:gd name="T99" fmla="*/ 2147483647 h 782"/>
              <a:gd name="T100" fmla="*/ 2147483647 w 1205"/>
              <a:gd name="T101" fmla="*/ 2147483647 h 782"/>
              <a:gd name="T102" fmla="*/ 2147483647 w 1205"/>
              <a:gd name="T103" fmla="*/ 2147483647 h 782"/>
              <a:gd name="T104" fmla="*/ 2147483647 w 1205"/>
              <a:gd name="T105" fmla="*/ 2147483647 h 782"/>
              <a:gd name="T106" fmla="*/ 2147483647 w 1205"/>
              <a:gd name="T107" fmla="*/ 2147483647 h 782"/>
              <a:gd name="T108" fmla="*/ 2147483647 w 1205"/>
              <a:gd name="T109" fmla="*/ 2147483647 h 78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05"/>
              <a:gd name="T166" fmla="*/ 0 h 782"/>
              <a:gd name="T167" fmla="*/ 1205 w 1205"/>
              <a:gd name="T168" fmla="*/ 782 h 78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05" h="782">
                <a:moveTo>
                  <a:pt x="3" y="52"/>
                </a:moveTo>
                <a:lnTo>
                  <a:pt x="0" y="74"/>
                </a:lnTo>
                <a:lnTo>
                  <a:pt x="37" y="102"/>
                </a:lnTo>
                <a:lnTo>
                  <a:pt x="29" y="119"/>
                </a:lnTo>
                <a:lnTo>
                  <a:pt x="41" y="129"/>
                </a:lnTo>
                <a:lnTo>
                  <a:pt x="27" y="149"/>
                </a:lnTo>
                <a:lnTo>
                  <a:pt x="51" y="140"/>
                </a:lnTo>
                <a:lnTo>
                  <a:pt x="67" y="125"/>
                </a:lnTo>
                <a:lnTo>
                  <a:pt x="67" y="113"/>
                </a:lnTo>
                <a:lnTo>
                  <a:pt x="80" y="119"/>
                </a:lnTo>
                <a:lnTo>
                  <a:pt x="89" y="108"/>
                </a:lnTo>
                <a:lnTo>
                  <a:pt x="99" y="119"/>
                </a:lnTo>
                <a:lnTo>
                  <a:pt x="72" y="138"/>
                </a:lnTo>
                <a:lnTo>
                  <a:pt x="150" y="120"/>
                </a:lnTo>
                <a:lnTo>
                  <a:pt x="166" y="108"/>
                </a:lnTo>
                <a:lnTo>
                  <a:pt x="177" y="115"/>
                </a:lnTo>
                <a:lnTo>
                  <a:pt x="207" y="108"/>
                </a:lnTo>
                <a:lnTo>
                  <a:pt x="220" y="116"/>
                </a:lnTo>
                <a:lnTo>
                  <a:pt x="166" y="119"/>
                </a:lnTo>
                <a:lnTo>
                  <a:pt x="185" y="121"/>
                </a:lnTo>
                <a:lnTo>
                  <a:pt x="246" y="137"/>
                </a:lnTo>
                <a:lnTo>
                  <a:pt x="280" y="154"/>
                </a:lnTo>
                <a:lnTo>
                  <a:pt x="271" y="128"/>
                </a:lnTo>
                <a:lnTo>
                  <a:pt x="287" y="147"/>
                </a:lnTo>
                <a:lnTo>
                  <a:pt x="314" y="150"/>
                </a:lnTo>
                <a:lnTo>
                  <a:pt x="291" y="159"/>
                </a:lnTo>
                <a:lnTo>
                  <a:pt x="333" y="177"/>
                </a:lnTo>
                <a:lnTo>
                  <a:pt x="347" y="191"/>
                </a:lnTo>
                <a:lnTo>
                  <a:pt x="346" y="208"/>
                </a:lnTo>
                <a:lnTo>
                  <a:pt x="330" y="187"/>
                </a:lnTo>
                <a:lnTo>
                  <a:pt x="341" y="214"/>
                </a:lnTo>
                <a:lnTo>
                  <a:pt x="374" y="204"/>
                </a:lnTo>
                <a:lnTo>
                  <a:pt x="394" y="201"/>
                </a:lnTo>
                <a:lnTo>
                  <a:pt x="408" y="188"/>
                </a:lnTo>
                <a:lnTo>
                  <a:pt x="415" y="197"/>
                </a:lnTo>
                <a:lnTo>
                  <a:pt x="459" y="170"/>
                </a:lnTo>
                <a:lnTo>
                  <a:pt x="486" y="169"/>
                </a:lnTo>
                <a:lnTo>
                  <a:pt x="477" y="159"/>
                </a:lnTo>
                <a:lnTo>
                  <a:pt x="494" y="138"/>
                </a:lnTo>
                <a:lnTo>
                  <a:pt x="537" y="137"/>
                </a:lnTo>
                <a:lnTo>
                  <a:pt x="582" y="157"/>
                </a:lnTo>
                <a:lnTo>
                  <a:pt x="607" y="185"/>
                </a:lnTo>
                <a:lnTo>
                  <a:pt x="630" y="187"/>
                </a:lnTo>
                <a:lnTo>
                  <a:pt x="635" y="208"/>
                </a:lnTo>
                <a:lnTo>
                  <a:pt x="662" y="220"/>
                </a:lnTo>
                <a:lnTo>
                  <a:pt x="674" y="236"/>
                </a:lnTo>
                <a:lnTo>
                  <a:pt x="690" y="248"/>
                </a:lnTo>
                <a:lnTo>
                  <a:pt x="725" y="251"/>
                </a:lnTo>
                <a:lnTo>
                  <a:pt x="743" y="270"/>
                </a:lnTo>
                <a:lnTo>
                  <a:pt x="763" y="314"/>
                </a:lnTo>
                <a:lnTo>
                  <a:pt x="751" y="390"/>
                </a:lnTo>
                <a:lnTo>
                  <a:pt x="754" y="436"/>
                </a:lnTo>
                <a:lnTo>
                  <a:pt x="777" y="455"/>
                </a:lnTo>
                <a:lnTo>
                  <a:pt x="783" y="430"/>
                </a:lnTo>
                <a:lnTo>
                  <a:pt x="765" y="421"/>
                </a:lnTo>
                <a:lnTo>
                  <a:pt x="767" y="406"/>
                </a:lnTo>
                <a:lnTo>
                  <a:pt x="775" y="412"/>
                </a:lnTo>
                <a:lnTo>
                  <a:pt x="792" y="416"/>
                </a:lnTo>
                <a:lnTo>
                  <a:pt x="797" y="432"/>
                </a:lnTo>
                <a:lnTo>
                  <a:pt x="807" y="415"/>
                </a:lnTo>
                <a:lnTo>
                  <a:pt x="818" y="430"/>
                </a:lnTo>
                <a:lnTo>
                  <a:pt x="785" y="478"/>
                </a:lnTo>
                <a:lnTo>
                  <a:pt x="784" y="489"/>
                </a:lnTo>
                <a:lnTo>
                  <a:pt x="805" y="497"/>
                </a:lnTo>
                <a:lnTo>
                  <a:pt x="822" y="534"/>
                </a:lnTo>
                <a:lnTo>
                  <a:pt x="846" y="554"/>
                </a:lnTo>
                <a:lnTo>
                  <a:pt x="857" y="571"/>
                </a:lnTo>
                <a:lnTo>
                  <a:pt x="875" y="571"/>
                </a:lnTo>
                <a:lnTo>
                  <a:pt x="857" y="546"/>
                </a:lnTo>
                <a:lnTo>
                  <a:pt x="870" y="549"/>
                </a:lnTo>
                <a:lnTo>
                  <a:pt x="890" y="545"/>
                </a:lnTo>
                <a:lnTo>
                  <a:pt x="882" y="554"/>
                </a:lnTo>
                <a:lnTo>
                  <a:pt x="890" y="576"/>
                </a:lnTo>
                <a:lnTo>
                  <a:pt x="898" y="603"/>
                </a:lnTo>
                <a:lnTo>
                  <a:pt x="925" y="614"/>
                </a:lnTo>
                <a:lnTo>
                  <a:pt x="932" y="634"/>
                </a:lnTo>
                <a:lnTo>
                  <a:pt x="959" y="686"/>
                </a:lnTo>
                <a:lnTo>
                  <a:pt x="990" y="686"/>
                </a:lnTo>
                <a:lnTo>
                  <a:pt x="1017" y="699"/>
                </a:lnTo>
                <a:lnTo>
                  <a:pt x="1063" y="750"/>
                </a:lnTo>
                <a:lnTo>
                  <a:pt x="1098" y="755"/>
                </a:lnTo>
                <a:lnTo>
                  <a:pt x="1101" y="765"/>
                </a:lnTo>
                <a:lnTo>
                  <a:pt x="1090" y="771"/>
                </a:lnTo>
                <a:lnTo>
                  <a:pt x="1063" y="760"/>
                </a:lnTo>
                <a:lnTo>
                  <a:pt x="1072" y="782"/>
                </a:lnTo>
                <a:lnTo>
                  <a:pt x="1105" y="775"/>
                </a:lnTo>
                <a:lnTo>
                  <a:pt x="1135" y="775"/>
                </a:lnTo>
                <a:lnTo>
                  <a:pt x="1149" y="760"/>
                </a:lnTo>
                <a:lnTo>
                  <a:pt x="1173" y="758"/>
                </a:lnTo>
                <a:lnTo>
                  <a:pt x="1187" y="736"/>
                </a:lnTo>
                <a:lnTo>
                  <a:pt x="1182" y="707"/>
                </a:lnTo>
                <a:lnTo>
                  <a:pt x="1195" y="669"/>
                </a:lnTo>
                <a:lnTo>
                  <a:pt x="1205" y="675"/>
                </a:lnTo>
                <a:lnTo>
                  <a:pt x="1196" y="546"/>
                </a:lnTo>
                <a:lnTo>
                  <a:pt x="1182" y="510"/>
                </a:lnTo>
                <a:lnTo>
                  <a:pt x="1052" y="327"/>
                </a:lnTo>
                <a:lnTo>
                  <a:pt x="1020" y="269"/>
                </a:lnTo>
                <a:lnTo>
                  <a:pt x="1034" y="269"/>
                </a:lnTo>
                <a:lnTo>
                  <a:pt x="949" y="154"/>
                </a:lnTo>
                <a:lnTo>
                  <a:pt x="890" y="33"/>
                </a:lnTo>
                <a:lnTo>
                  <a:pt x="886" y="14"/>
                </a:lnTo>
                <a:lnTo>
                  <a:pt x="870" y="7"/>
                </a:lnTo>
                <a:lnTo>
                  <a:pt x="816" y="0"/>
                </a:lnTo>
                <a:lnTo>
                  <a:pt x="799" y="15"/>
                </a:lnTo>
                <a:lnTo>
                  <a:pt x="809" y="72"/>
                </a:lnTo>
                <a:lnTo>
                  <a:pt x="785" y="66"/>
                </a:lnTo>
                <a:lnTo>
                  <a:pt x="782" y="42"/>
                </a:lnTo>
                <a:lnTo>
                  <a:pt x="400" y="62"/>
                </a:lnTo>
                <a:lnTo>
                  <a:pt x="374" y="23"/>
                </a:lnTo>
                <a:lnTo>
                  <a:pt x="3" y="52"/>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56" name="Freeform 14"/>
          <p:cNvSpPr>
            <a:spLocks/>
          </p:cNvSpPr>
          <p:nvPr/>
        </p:nvSpPr>
        <p:spPr bwMode="auto">
          <a:xfrm>
            <a:off x="5529263" y="4449763"/>
            <a:ext cx="447675" cy="639762"/>
          </a:xfrm>
          <a:custGeom>
            <a:avLst/>
            <a:gdLst>
              <a:gd name="T0" fmla="*/ 0 w 563"/>
              <a:gd name="T1" fmla="*/ 2147483647 h 807"/>
              <a:gd name="T2" fmla="*/ 2147483647 w 563"/>
              <a:gd name="T3" fmla="*/ 2147483647 h 807"/>
              <a:gd name="T4" fmla="*/ 0 w 563"/>
              <a:gd name="T5" fmla="*/ 2147483647 h 807"/>
              <a:gd name="T6" fmla="*/ 2147483647 w 563"/>
              <a:gd name="T7" fmla="*/ 2147483647 h 807"/>
              <a:gd name="T8" fmla="*/ 2147483647 w 563"/>
              <a:gd name="T9" fmla="*/ 2147483647 h 807"/>
              <a:gd name="T10" fmla="*/ 2147483647 w 563"/>
              <a:gd name="T11" fmla="*/ 2147483647 h 807"/>
              <a:gd name="T12" fmla="*/ 2147483647 w 563"/>
              <a:gd name="T13" fmla="*/ 2147483647 h 807"/>
              <a:gd name="T14" fmla="*/ 2147483647 w 563"/>
              <a:gd name="T15" fmla="*/ 2147483647 h 807"/>
              <a:gd name="T16" fmla="*/ 2147483647 w 563"/>
              <a:gd name="T17" fmla="*/ 2147483647 h 807"/>
              <a:gd name="T18" fmla="*/ 2147483647 w 563"/>
              <a:gd name="T19" fmla="*/ 2147483647 h 807"/>
              <a:gd name="T20" fmla="*/ 2147483647 w 563"/>
              <a:gd name="T21" fmla="*/ 2147483647 h 807"/>
              <a:gd name="T22" fmla="*/ 2147483647 w 563"/>
              <a:gd name="T23" fmla="*/ 2147483647 h 807"/>
              <a:gd name="T24" fmla="*/ 2147483647 w 563"/>
              <a:gd name="T25" fmla="*/ 2147483647 h 807"/>
              <a:gd name="T26" fmla="*/ 2147483647 w 563"/>
              <a:gd name="T27" fmla="*/ 2147483647 h 807"/>
              <a:gd name="T28" fmla="*/ 2147483647 w 563"/>
              <a:gd name="T29" fmla="*/ 2147483647 h 807"/>
              <a:gd name="T30" fmla="*/ 2147483647 w 563"/>
              <a:gd name="T31" fmla="*/ 2147483647 h 807"/>
              <a:gd name="T32" fmla="*/ 2147483647 w 563"/>
              <a:gd name="T33" fmla="*/ 2147483647 h 807"/>
              <a:gd name="T34" fmla="*/ 2147483647 w 563"/>
              <a:gd name="T35" fmla="*/ 2147483647 h 807"/>
              <a:gd name="T36" fmla="*/ 2147483647 w 563"/>
              <a:gd name="T37" fmla="*/ 2147483647 h 807"/>
              <a:gd name="T38" fmla="*/ 2147483647 w 563"/>
              <a:gd name="T39" fmla="*/ 2147483647 h 807"/>
              <a:gd name="T40" fmla="*/ 2147483647 w 563"/>
              <a:gd name="T41" fmla="*/ 2147483647 h 807"/>
              <a:gd name="T42" fmla="*/ 2147483647 w 563"/>
              <a:gd name="T43" fmla="*/ 2147483647 h 807"/>
              <a:gd name="T44" fmla="*/ 2147483647 w 563"/>
              <a:gd name="T45" fmla="*/ 0 h 807"/>
              <a:gd name="T46" fmla="*/ 0 w 563"/>
              <a:gd name="T47" fmla="*/ 2147483647 h 8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63"/>
              <a:gd name="T73" fmla="*/ 0 h 807"/>
              <a:gd name="T74" fmla="*/ 563 w 563"/>
              <a:gd name="T75" fmla="*/ 807 h 80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63" h="807">
                <a:moveTo>
                  <a:pt x="0" y="30"/>
                </a:moveTo>
                <a:lnTo>
                  <a:pt x="13" y="44"/>
                </a:lnTo>
                <a:lnTo>
                  <a:pt x="0" y="540"/>
                </a:lnTo>
                <a:lnTo>
                  <a:pt x="35" y="784"/>
                </a:lnTo>
                <a:lnTo>
                  <a:pt x="74" y="792"/>
                </a:lnTo>
                <a:lnTo>
                  <a:pt x="88" y="718"/>
                </a:lnTo>
                <a:lnTo>
                  <a:pt x="105" y="737"/>
                </a:lnTo>
                <a:lnTo>
                  <a:pt x="108" y="772"/>
                </a:lnTo>
                <a:lnTo>
                  <a:pt x="131" y="790"/>
                </a:lnTo>
                <a:lnTo>
                  <a:pt x="97" y="807"/>
                </a:lnTo>
                <a:lnTo>
                  <a:pt x="177" y="789"/>
                </a:lnTo>
                <a:lnTo>
                  <a:pt x="193" y="765"/>
                </a:lnTo>
                <a:lnTo>
                  <a:pt x="180" y="751"/>
                </a:lnTo>
                <a:lnTo>
                  <a:pt x="189" y="735"/>
                </a:lnTo>
                <a:lnTo>
                  <a:pt x="148" y="704"/>
                </a:lnTo>
                <a:lnTo>
                  <a:pt x="149" y="677"/>
                </a:lnTo>
                <a:lnTo>
                  <a:pt x="563" y="644"/>
                </a:lnTo>
                <a:lnTo>
                  <a:pt x="528" y="517"/>
                </a:lnTo>
                <a:lnTo>
                  <a:pt x="535" y="469"/>
                </a:lnTo>
                <a:lnTo>
                  <a:pt x="552" y="442"/>
                </a:lnTo>
                <a:lnTo>
                  <a:pt x="537" y="398"/>
                </a:lnTo>
                <a:lnTo>
                  <a:pt x="498" y="340"/>
                </a:lnTo>
                <a:lnTo>
                  <a:pt x="392" y="0"/>
                </a:lnTo>
                <a:lnTo>
                  <a:pt x="0" y="30"/>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57" name="Freeform 15"/>
          <p:cNvSpPr>
            <a:spLocks/>
          </p:cNvSpPr>
          <p:nvPr/>
        </p:nvSpPr>
        <p:spPr bwMode="auto">
          <a:xfrm>
            <a:off x="4748213" y="4287838"/>
            <a:ext cx="595312" cy="469900"/>
          </a:xfrm>
          <a:custGeom>
            <a:avLst/>
            <a:gdLst>
              <a:gd name="T0" fmla="*/ 0 w 749"/>
              <a:gd name="T1" fmla="*/ 2147483647 h 593"/>
              <a:gd name="T2" fmla="*/ 2147483647 w 749"/>
              <a:gd name="T3" fmla="*/ 2147483647 h 593"/>
              <a:gd name="T4" fmla="*/ 2147483647 w 749"/>
              <a:gd name="T5" fmla="*/ 2147483647 h 593"/>
              <a:gd name="T6" fmla="*/ 2147483647 w 749"/>
              <a:gd name="T7" fmla="*/ 2147483647 h 593"/>
              <a:gd name="T8" fmla="*/ 2147483647 w 749"/>
              <a:gd name="T9" fmla="*/ 2147483647 h 593"/>
              <a:gd name="T10" fmla="*/ 2147483647 w 749"/>
              <a:gd name="T11" fmla="*/ 2147483647 h 593"/>
              <a:gd name="T12" fmla="*/ 2147483647 w 749"/>
              <a:gd name="T13" fmla="*/ 2147483647 h 593"/>
              <a:gd name="T14" fmla="*/ 2147483647 w 749"/>
              <a:gd name="T15" fmla="*/ 2147483647 h 593"/>
              <a:gd name="T16" fmla="*/ 2147483647 w 749"/>
              <a:gd name="T17" fmla="*/ 2147483647 h 593"/>
              <a:gd name="T18" fmla="*/ 2147483647 w 749"/>
              <a:gd name="T19" fmla="*/ 2147483647 h 593"/>
              <a:gd name="T20" fmla="*/ 2147483647 w 749"/>
              <a:gd name="T21" fmla="*/ 2147483647 h 593"/>
              <a:gd name="T22" fmla="*/ 2147483647 w 749"/>
              <a:gd name="T23" fmla="*/ 2147483647 h 593"/>
              <a:gd name="T24" fmla="*/ 2147483647 w 749"/>
              <a:gd name="T25" fmla="*/ 2147483647 h 593"/>
              <a:gd name="T26" fmla="*/ 2147483647 w 749"/>
              <a:gd name="T27" fmla="*/ 2147483647 h 593"/>
              <a:gd name="T28" fmla="*/ 2147483647 w 749"/>
              <a:gd name="T29" fmla="*/ 2147483647 h 593"/>
              <a:gd name="T30" fmla="*/ 2147483647 w 749"/>
              <a:gd name="T31" fmla="*/ 2147483647 h 593"/>
              <a:gd name="T32" fmla="*/ 2147483647 w 749"/>
              <a:gd name="T33" fmla="*/ 2147483647 h 593"/>
              <a:gd name="T34" fmla="*/ 2147483647 w 749"/>
              <a:gd name="T35" fmla="*/ 2147483647 h 593"/>
              <a:gd name="T36" fmla="*/ 2147483647 w 749"/>
              <a:gd name="T37" fmla="*/ 2147483647 h 593"/>
              <a:gd name="T38" fmla="*/ 2147483647 w 749"/>
              <a:gd name="T39" fmla="*/ 0 h 593"/>
              <a:gd name="T40" fmla="*/ 0 w 749"/>
              <a:gd name="T41" fmla="*/ 2147483647 h 59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49"/>
              <a:gd name="T64" fmla="*/ 0 h 593"/>
              <a:gd name="T65" fmla="*/ 749 w 749"/>
              <a:gd name="T66" fmla="*/ 593 h 59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49" h="593">
                <a:moveTo>
                  <a:pt x="0" y="20"/>
                </a:moveTo>
                <a:lnTo>
                  <a:pt x="32" y="204"/>
                </a:lnTo>
                <a:lnTo>
                  <a:pt x="24" y="489"/>
                </a:lnTo>
                <a:lnTo>
                  <a:pt x="39" y="505"/>
                </a:lnTo>
                <a:lnTo>
                  <a:pt x="95" y="504"/>
                </a:lnTo>
                <a:lnTo>
                  <a:pt x="95" y="593"/>
                </a:lnTo>
                <a:lnTo>
                  <a:pt x="539" y="586"/>
                </a:lnTo>
                <a:lnTo>
                  <a:pt x="530" y="496"/>
                </a:lnTo>
                <a:lnTo>
                  <a:pt x="570" y="399"/>
                </a:lnTo>
                <a:lnTo>
                  <a:pt x="625" y="330"/>
                </a:lnTo>
                <a:lnTo>
                  <a:pt x="622" y="313"/>
                </a:lnTo>
                <a:lnTo>
                  <a:pt x="665" y="251"/>
                </a:lnTo>
                <a:lnTo>
                  <a:pt x="686" y="183"/>
                </a:lnTo>
                <a:lnTo>
                  <a:pt x="677" y="177"/>
                </a:lnTo>
                <a:lnTo>
                  <a:pt x="713" y="153"/>
                </a:lnTo>
                <a:lnTo>
                  <a:pt x="749" y="94"/>
                </a:lnTo>
                <a:lnTo>
                  <a:pt x="737" y="81"/>
                </a:lnTo>
                <a:lnTo>
                  <a:pt x="639" y="86"/>
                </a:lnTo>
                <a:lnTo>
                  <a:pt x="666" y="54"/>
                </a:lnTo>
                <a:lnTo>
                  <a:pt x="656" y="0"/>
                </a:lnTo>
                <a:lnTo>
                  <a:pt x="0" y="20"/>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58" name="Freeform 16"/>
          <p:cNvSpPr>
            <a:spLocks/>
          </p:cNvSpPr>
          <p:nvPr/>
        </p:nvSpPr>
        <p:spPr bwMode="auto">
          <a:xfrm>
            <a:off x="1449388" y="3167063"/>
            <a:ext cx="931862" cy="1406525"/>
          </a:xfrm>
          <a:custGeom>
            <a:avLst/>
            <a:gdLst>
              <a:gd name="T0" fmla="*/ 2147483647 w 1175"/>
              <a:gd name="T1" fmla="*/ 2147483647 h 1771"/>
              <a:gd name="T2" fmla="*/ 2147483647 w 1175"/>
              <a:gd name="T3" fmla="*/ 2147483647 h 1771"/>
              <a:gd name="T4" fmla="*/ 2147483647 w 1175"/>
              <a:gd name="T5" fmla="*/ 2147483647 h 1771"/>
              <a:gd name="T6" fmla="*/ 2147483647 w 1175"/>
              <a:gd name="T7" fmla="*/ 2147483647 h 1771"/>
              <a:gd name="T8" fmla="*/ 2147483647 w 1175"/>
              <a:gd name="T9" fmla="*/ 2147483647 h 1771"/>
              <a:gd name="T10" fmla="*/ 2147483647 w 1175"/>
              <a:gd name="T11" fmla="*/ 2147483647 h 1771"/>
              <a:gd name="T12" fmla="*/ 2147483647 w 1175"/>
              <a:gd name="T13" fmla="*/ 2147483647 h 1771"/>
              <a:gd name="T14" fmla="*/ 2147483647 w 1175"/>
              <a:gd name="T15" fmla="*/ 2147483647 h 1771"/>
              <a:gd name="T16" fmla="*/ 2147483647 w 1175"/>
              <a:gd name="T17" fmla="*/ 2147483647 h 1771"/>
              <a:gd name="T18" fmla="*/ 2147483647 w 1175"/>
              <a:gd name="T19" fmla="*/ 2147483647 h 1771"/>
              <a:gd name="T20" fmla="*/ 2147483647 w 1175"/>
              <a:gd name="T21" fmla="*/ 2147483647 h 1771"/>
              <a:gd name="T22" fmla="*/ 2147483647 w 1175"/>
              <a:gd name="T23" fmla="*/ 2147483647 h 1771"/>
              <a:gd name="T24" fmla="*/ 2147483647 w 1175"/>
              <a:gd name="T25" fmla="*/ 2147483647 h 1771"/>
              <a:gd name="T26" fmla="*/ 2147483647 w 1175"/>
              <a:gd name="T27" fmla="*/ 2147483647 h 1771"/>
              <a:gd name="T28" fmla="*/ 2147483647 w 1175"/>
              <a:gd name="T29" fmla="*/ 2147483647 h 1771"/>
              <a:gd name="T30" fmla="*/ 2147483647 w 1175"/>
              <a:gd name="T31" fmla="*/ 2147483647 h 1771"/>
              <a:gd name="T32" fmla="*/ 2147483647 w 1175"/>
              <a:gd name="T33" fmla="*/ 2147483647 h 1771"/>
              <a:gd name="T34" fmla="*/ 2147483647 w 1175"/>
              <a:gd name="T35" fmla="*/ 2147483647 h 1771"/>
              <a:gd name="T36" fmla="*/ 2147483647 w 1175"/>
              <a:gd name="T37" fmla="*/ 2147483647 h 1771"/>
              <a:gd name="T38" fmla="*/ 2147483647 w 1175"/>
              <a:gd name="T39" fmla="*/ 2147483647 h 1771"/>
              <a:gd name="T40" fmla="*/ 2147483647 w 1175"/>
              <a:gd name="T41" fmla="*/ 2147483647 h 1771"/>
              <a:gd name="T42" fmla="*/ 2147483647 w 1175"/>
              <a:gd name="T43" fmla="*/ 2147483647 h 1771"/>
              <a:gd name="T44" fmla="*/ 2147483647 w 1175"/>
              <a:gd name="T45" fmla="*/ 2147483647 h 1771"/>
              <a:gd name="T46" fmla="*/ 2147483647 w 1175"/>
              <a:gd name="T47" fmla="*/ 2147483647 h 1771"/>
              <a:gd name="T48" fmla="*/ 2147483647 w 1175"/>
              <a:gd name="T49" fmla="*/ 2147483647 h 1771"/>
              <a:gd name="T50" fmla="*/ 2147483647 w 1175"/>
              <a:gd name="T51" fmla="*/ 2147483647 h 1771"/>
              <a:gd name="T52" fmla="*/ 2147483647 w 1175"/>
              <a:gd name="T53" fmla="*/ 2147483647 h 1771"/>
              <a:gd name="T54" fmla="*/ 2147483647 w 1175"/>
              <a:gd name="T55" fmla="*/ 2147483647 h 1771"/>
              <a:gd name="T56" fmla="*/ 2147483647 w 1175"/>
              <a:gd name="T57" fmla="*/ 2147483647 h 1771"/>
              <a:gd name="T58" fmla="*/ 2147483647 w 1175"/>
              <a:gd name="T59" fmla="*/ 2147483647 h 1771"/>
              <a:gd name="T60" fmla="*/ 2147483647 w 1175"/>
              <a:gd name="T61" fmla="*/ 2147483647 h 1771"/>
              <a:gd name="T62" fmla="*/ 2147483647 w 1175"/>
              <a:gd name="T63" fmla="*/ 2147483647 h 1771"/>
              <a:gd name="T64" fmla="*/ 2147483647 w 1175"/>
              <a:gd name="T65" fmla="*/ 2147483647 h 1771"/>
              <a:gd name="T66" fmla="*/ 2147483647 w 1175"/>
              <a:gd name="T67" fmla="*/ 2147483647 h 1771"/>
              <a:gd name="T68" fmla="*/ 2147483647 w 1175"/>
              <a:gd name="T69" fmla="*/ 2147483647 h 1771"/>
              <a:gd name="T70" fmla="*/ 2147483647 w 1175"/>
              <a:gd name="T71" fmla="*/ 2147483647 h 1771"/>
              <a:gd name="T72" fmla="*/ 2147483647 w 1175"/>
              <a:gd name="T73" fmla="*/ 2147483647 h 1771"/>
              <a:gd name="T74" fmla="*/ 2147483647 w 1175"/>
              <a:gd name="T75" fmla="*/ 2147483647 h 1771"/>
              <a:gd name="T76" fmla="*/ 2147483647 w 1175"/>
              <a:gd name="T77" fmla="*/ 2147483647 h 1771"/>
              <a:gd name="T78" fmla="*/ 2147483647 w 1175"/>
              <a:gd name="T79" fmla="*/ 2147483647 h 1771"/>
              <a:gd name="T80" fmla="*/ 2147483647 w 1175"/>
              <a:gd name="T81" fmla="*/ 2147483647 h 1771"/>
              <a:gd name="T82" fmla="*/ 2147483647 w 1175"/>
              <a:gd name="T83" fmla="*/ 2147483647 h 1771"/>
              <a:gd name="T84" fmla="*/ 2147483647 w 1175"/>
              <a:gd name="T85" fmla="*/ 2147483647 h 1771"/>
              <a:gd name="T86" fmla="*/ 2147483647 w 1175"/>
              <a:gd name="T87" fmla="*/ 2147483647 h 1771"/>
              <a:gd name="T88" fmla="*/ 2147483647 w 1175"/>
              <a:gd name="T89" fmla="*/ 2147483647 h 1771"/>
              <a:gd name="T90" fmla="*/ 2147483647 w 1175"/>
              <a:gd name="T91" fmla="*/ 2147483647 h 1771"/>
              <a:gd name="T92" fmla="*/ 2147483647 w 1175"/>
              <a:gd name="T93" fmla="*/ 2147483647 h 1771"/>
              <a:gd name="T94" fmla="*/ 2147483647 w 1175"/>
              <a:gd name="T95" fmla="*/ 2147483647 h 1771"/>
              <a:gd name="T96" fmla="*/ 2147483647 w 1175"/>
              <a:gd name="T97" fmla="*/ 0 h 1771"/>
              <a:gd name="T98" fmla="*/ 2147483647 w 1175"/>
              <a:gd name="T99" fmla="*/ 2147483647 h 1771"/>
              <a:gd name="T100" fmla="*/ 2147483647 w 1175"/>
              <a:gd name="T101" fmla="*/ 2147483647 h 1771"/>
              <a:gd name="T102" fmla="*/ 0 w 1175"/>
              <a:gd name="T103" fmla="*/ 2147483647 h 1771"/>
              <a:gd name="T104" fmla="*/ 2147483647 w 1175"/>
              <a:gd name="T105" fmla="*/ 2147483647 h 177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75"/>
              <a:gd name="T160" fmla="*/ 0 h 1771"/>
              <a:gd name="T161" fmla="*/ 1175 w 1175"/>
              <a:gd name="T162" fmla="*/ 1771 h 177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75" h="1771">
                <a:moveTo>
                  <a:pt x="25" y="323"/>
                </a:moveTo>
                <a:lnTo>
                  <a:pt x="39" y="359"/>
                </a:lnTo>
                <a:lnTo>
                  <a:pt x="7" y="498"/>
                </a:lnTo>
                <a:lnTo>
                  <a:pt x="30" y="539"/>
                </a:lnTo>
                <a:lnTo>
                  <a:pt x="121" y="719"/>
                </a:lnTo>
                <a:lnTo>
                  <a:pt x="129" y="718"/>
                </a:lnTo>
                <a:lnTo>
                  <a:pt x="135" y="675"/>
                </a:lnTo>
                <a:lnTo>
                  <a:pt x="151" y="673"/>
                </a:lnTo>
                <a:lnTo>
                  <a:pt x="167" y="682"/>
                </a:lnTo>
                <a:lnTo>
                  <a:pt x="138" y="706"/>
                </a:lnTo>
                <a:lnTo>
                  <a:pt x="150" y="718"/>
                </a:lnTo>
                <a:lnTo>
                  <a:pt x="176" y="796"/>
                </a:lnTo>
                <a:lnTo>
                  <a:pt x="159" y="793"/>
                </a:lnTo>
                <a:lnTo>
                  <a:pt x="125" y="762"/>
                </a:lnTo>
                <a:lnTo>
                  <a:pt x="135" y="731"/>
                </a:lnTo>
                <a:lnTo>
                  <a:pt x="118" y="734"/>
                </a:lnTo>
                <a:lnTo>
                  <a:pt x="99" y="766"/>
                </a:lnTo>
                <a:lnTo>
                  <a:pt x="108" y="836"/>
                </a:lnTo>
                <a:lnTo>
                  <a:pt x="125" y="871"/>
                </a:lnTo>
                <a:lnTo>
                  <a:pt x="169" y="898"/>
                </a:lnTo>
                <a:lnTo>
                  <a:pt x="155" y="935"/>
                </a:lnTo>
                <a:lnTo>
                  <a:pt x="129" y="939"/>
                </a:lnTo>
                <a:lnTo>
                  <a:pt x="125" y="986"/>
                </a:lnTo>
                <a:lnTo>
                  <a:pt x="184" y="1091"/>
                </a:lnTo>
                <a:lnTo>
                  <a:pt x="231" y="1157"/>
                </a:lnTo>
                <a:lnTo>
                  <a:pt x="222" y="1195"/>
                </a:lnTo>
                <a:lnTo>
                  <a:pt x="253" y="1222"/>
                </a:lnTo>
                <a:lnTo>
                  <a:pt x="240" y="1248"/>
                </a:lnTo>
                <a:lnTo>
                  <a:pt x="221" y="1307"/>
                </a:lnTo>
                <a:lnTo>
                  <a:pt x="244" y="1331"/>
                </a:lnTo>
                <a:lnTo>
                  <a:pt x="389" y="1375"/>
                </a:lnTo>
                <a:lnTo>
                  <a:pt x="445" y="1445"/>
                </a:lnTo>
                <a:lnTo>
                  <a:pt x="515" y="1467"/>
                </a:lnTo>
                <a:lnTo>
                  <a:pt x="516" y="1508"/>
                </a:lnTo>
                <a:lnTo>
                  <a:pt x="559" y="1517"/>
                </a:lnTo>
                <a:lnTo>
                  <a:pt x="620" y="1592"/>
                </a:lnTo>
                <a:lnTo>
                  <a:pt x="653" y="1652"/>
                </a:lnTo>
                <a:lnTo>
                  <a:pt x="655" y="1749"/>
                </a:lnTo>
                <a:lnTo>
                  <a:pt x="1074" y="1771"/>
                </a:lnTo>
                <a:lnTo>
                  <a:pt x="1049" y="1733"/>
                </a:lnTo>
                <a:lnTo>
                  <a:pt x="1062" y="1677"/>
                </a:lnTo>
                <a:lnTo>
                  <a:pt x="1128" y="1576"/>
                </a:lnTo>
                <a:lnTo>
                  <a:pt x="1175" y="1550"/>
                </a:lnTo>
                <a:lnTo>
                  <a:pt x="1149" y="1517"/>
                </a:lnTo>
                <a:lnTo>
                  <a:pt x="1131" y="1421"/>
                </a:lnTo>
                <a:lnTo>
                  <a:pt x="570" y="684"/>
                </a:lnTo>
                <a:lnTo>
                  <a:pt x="528" y="611"/>
                </a:lnTo>
                <a:lnTo>
                  <a:pt x="668" y="139"/>
                </a:lnTo>
                <a:lnTo>
                  <a:pt x="109" y="0"/>
                </a:lnTo>
                <a:lnTo>
                  <a:pt x="98" y="30"/>
                </a:lnTo>
                <a:lnTo>
                  <a:pt x="99" y="91"/>
                </a:lnTo>
                <a:lnTo>
                  <a:pt x="0" y="237"/>
                </a:lnTo>
                <a:lnTo>
                  <a:pt x="25" y="323"/>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59" name="Freeform 17"/>
          <p:cNvSpPr>
            <a:spLocks/>
          </p:cNvSpPr>
          <p:nvPr/>
        </p:nvSpPr>
        <p:spPr bwMode="auto">
          <a:xfrm>
            <a:off x="3054350" y="3619500"/>
            <a:ext cx="858838" cy="596900"/>
          </a:xfrm>
          <a:custGeom>
            <a:avLst/>
            <a:gdLst>
              <a:gd name="T0" fmla="*/ 0 w 1081"/>
              <a:gd name="T1" fmla="*/ 2147483647 h 751"/>
              <a:gd name="T2" fmla="*/ 2147483647 w 1081"/>
              <a:gd name="T3" fmla="*/ 0 h 751"/>
              <a:gd name="T4" fmla="*/ 2147483647 w 1081"/>
              <a:gd name="T5" fmla="*/ 2147483647 h 751"/>
              <a:gd name="T6" fmla="*/ 2147483647 w 1081"/>
              <a:gd name="T7" fmla="*/ 2147483647 h 751"/>
              <a:gd name="T8" fmla="*/ 2147483647 w 1081"/>
              <a:gd name="T9" fmla="*/ 2147483647 h 751"/>
              <a:gd name="T10" fmla="*/ 2147483647 w 1081"/>
              <a:gd name="T11" fmla="*/ 2147483647 h 751"/>
              <a:gd name="T12" fmla="*/ 2147483647 w 1081"/>
              <a:gd name="T13" fmla="*/ 2147483647 h 751"/>
              <a:gd name="T14" fmla="*/ 2147483647 w 1081"/>
              <a:gd name="T15" fmla="*/ 2147483647 h 751"/>
              <a:gd name="T16" fmla="*/ 0 w 1081"/>
              <a:gd name="T17" fmla="*/ 2147483647 h 75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81"/>
              <a:gd name="T28" fmla="*/ 0 h 751"/>
              <a:gd name="T29" fmla="*/ 1081 w 1081"/>
              <a:gd name="T30" fmla="*/ 751 h 75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81" h="751">
                <a:moveTo>
                  <a:pt x="0" y="656"/>
                </a:moveTo>
                <a:lnTo>
                  <a:pt x="105" y="0"/>
                </a:lnTo>
                <a:lnTo>
                  <a:pt x="800" y="71"/>
                </a:lnTo>
                <a:lnTo>
                  <a:pt x="1081" y="90"/>
                </a:lnTo>
                <a:lnTo>
                  <a:pt x="1071" y="256"/>
                </a:lnTo>
                <a:lnTo>
                  <a:pt x="1032" y="751"/>
                </a:lnTo>
                <a:lnTo>
                  <a:pt x="892" y="743"/>
                </a:lnTo>
                <a:lnTo>
                  <a:pt x="447" y="707"/>
                </a:lnTo>
                <a:lnTo>
                  <a:pt x="0" y="656"/>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60" name="Freeform 18"/>
          <p:cNvSpPr>
            <a:spLocks/>
          </p:cNvSpPr>
          <p:nvPr/>
        </p:nvSpPr>
        <p:spPr bwMode="auto">
          <a:xfrm>
            <a:off x="7038975" y="3297238"/>
            <a:ext cx="204788" cy="171450"/>
          </a:xfrm>
          <a:custGeom>
            <a:avLst/>
            <a:gdLst>
              <a:gd name="T0" fmla="*/ 0 w 258"/>
              <a:gd name="T1" fmla="*/ 2147483647 h 214"/>
              <a:gd name="T2" fmla="*/ 2147483647 w 258"/>
              <a:gd name="T3" fmla="*/ 2147483647 h 214"/>
              <a:gd name="T4" fmla="*/ 2147483647 w 258"/>
              <a:gd name="T5" fmla="*/ 2147483647 h 214"/>
              <a:gd name="T6" fmla="*/ 2147483647 w 258"/>
              <a:gd name="T7" fmla="*/ 2147483647 h 214"/>
              <a:gd name="T8" fmla="*/ 2147483647 w 258"/>
              <a:gd name="T9" fmla="*/ 2147483647 h 214"/>
              <a:gd name="T10" fmla="*/ 2147483647 w 258"/>
              <a:gd name="T11" fmla="*/ 2147483647 h 214"/>
              <a:gd name="T12" fmla="*/ 2147483647 w 258"/>
              <a:gd name="T13" fmla="*/ 2147483647 h 214"/>
              <a:gd name="T14" fmla="*/ 2147483647 w 258"/>
              <a:gd name="T15" fmla="*/ 2147483647 h 214"/>
              <a:gd name="T16" fmla="*/ 2147483647 w 258"/>
              <a:gd name="T17" fmla="*/ 2147483647 h 214"/>
              <a:gd name="T18" fmla="*/ 2147483647 w 258"/>
              <a:gd name="T19" fmla="*/ 2147483647 h 214"/>
              <a:gd name="T20" fmla="*/ 2147483647 w 258"/>
              <a:gd name="T21" fmla="*/ 2147483647 h 214"/>
              <a:gd name="T22" fmla="*/ 2147483647 w 258"/>
              <a:gd name="T23" fmla="*/ 2147483647 h 214"/>
              <a:gd name="T24" fmla="*/ 2147483647 w 258"/>
              <a:gd name="T25" fmla="*/ 2147483647 h 214"/>
              <a:gd name="T26" fmla="*/ 2147483647 w 258"/>
              <a:gd name="T27" fmla="*/ 2147483647 h 214"/>
              <a:gd name="T28" fmla="*/ 2147483647 w 258"/>
              <a:gd name="T29" fmla="*/ 2147483647 h 214"/>
              <a:gd name="T30" fmla="*/ 2147483647 w 258"/>
              <a:gd name="T31" fmla="*/ 0 h 214"/>
              <a:gd name="T32" fmla="*/ 0 w 258"/>
              <a:gd name="T33" fmla="*/ 2147483647 h 2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58"/>
              <a:gd name="T52" fmla="*/ 0 h 214"/>
              <a:gd name="T53" fmla="*/ 258 w 258"/>
              <a:gd name="T54" fmla="*/ 214 h 2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58" h="214">
                <a:moveTo>
                  <a:pt x="0" y="42"/>
                </a:moveTo>
                <a:lnTo>
                  <a:pt x="22" y="153"/>
                </a:lnTo>
                <a:lnTo>
                  <a:pt x="22" y="214"/>
                </a:lnTo>
                <a:lnTo>
                  <a:pt x="43" y="207"/>
                </a:lnTo>
                <a:lnTo>
                  <a:pt x="56" y="192"/>
                </a:lnTo>
                <a:lnTo>
                  <a:pt x="92" y="176"/>
                </a:lnTo>
                <a:lnTo>
                  <a:pt x="109" y="150"/>
                </a:lnTo>
                <a:lnTo>
                  <a:pt x="119" y="153"/>
                </a:lnTo>
                <a:lnTo>
                  <a:pt x="148" y="146"/>
                </a:lnTo>
                <a:lnTo>
                  <a:pt x="185" y="139"/>
                </a:lnTo>
                <a:lnTo>
                  <a:pt x="187" y="128"/>
                </a:lnTo>
                <a:lnTo>
                  <a:pt x="199" y="134"/>
                </a:lnTo>
                <a:lnTo>
                  <a:pt x="212" y="127"/>
                </a:lnTo>
                <a:lnTo>
                  <a:pt x="233" y="119"/>
                </a:lnTo>
                <a:lnTo>
                  <a:pt x="258" y="108"/>
                </a:lnTo>
                <a:lnTo>
                  <a:pt x="235" y="0"/>
                </a:lnTo>
                <a:lnTo>
                  <a:pt x="0" y="42"/>
                </a:lnTo>
                <a:close/>
              </a:path>
            </a:pathLst>
          </a:custGeom>
          <a:solidFill>
            <a:srgbClr val="A50021"/>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61" name="Freeform 19"/>
          <p:cNvSpPr>
            <a:spLocks/>
          </p:cNvSpPr>
          <p:nvPr/>
        </p:nvSpPr>
        <p:spPr bwMode="auto">
          <a:xfrm>
            <a:off x="6864350" y="3659188"/>
            <a:ext cx="123825" cy="180975"/>
          </a:xfrm>
          <a:custGeom>
            <a:avLst/>
            <a:gdLst>
              <a:gd name="T0" fmla="*/ 0 w 157"/>
              <a:gd name="T1" fmla="*/ 2147483647 h 226"/>
              <a:gd name="T2" fmla="*/ 2147483647 w 157"/>
              <a:gd name="T3" fmla="*/ 0 h 226"/>
              <a:gd name="T4" fmla="*/ 2147483647 w 157"/>
              <a:gd name="T5" fmla="*/ 0 h 226"/>
              <a:gd name="T6" fmla="*/ 2147483647 w 157"/>
              <a:gd name="T7" fmla="*/ 2147483647 h 226"/>
              <a:gd name="T8" fmla="*/ 2147483647 w 157"/>
              <a:gd name="T9" fmla="*/ 2147483647 h 226"/>
              <a:gd name="T10" fmla="*/ 2147483647 w 157"/>
              <a:gd name="T11" fmla="*/ 2147483647 h 226"/>
              <a:gd name="T12" fmla="*/ 2147483647 w 157"/>
              <a:gd name="T13" fmla="*/ 2147483647 h 226"/>
              <a:gd name="T14" fmla="*/ 2147483647 w 157"/>
              <a:gd name="T15" fmla="*/ 2147483647 h 226"/>
              <a:gd name="T16" fmla="*/ 2147483647 w 157"/>
              <a:gd name="T17" fmla="*/ 2147483647 h 226"/>
              <a:gd name="T18" fmla="*/ 2147483647 w 157"/>
              <a:gd name="T19" fmla="*/ 2147483647 h 226"/>
              <a:gd name="T20" fmla="*/ 2147483647 w 157"/>
              <a:gd name="T21" fmla="*/ 2147483647 h 226"/>
              <a:gd name="T22" fmla="*/ 2147483647 w 157"/>
              <a:gd name="T23" fmla="*/ 2147483647 h 226"/>
              <a:gd name="T24" fmla="*/ 2147483647 w 157"/>
              <a:gd name="T25" fmla="*/ 2147483647 h 226"/>
              <a:gd name="T26" fmla="*/ 2147483647 w 157"/>
              <a:gd name="T27" fmla="*/ 2147483647 h 226"/>
              <a:gd name="T28" fmla="*/ 2147483647 w 157"/>
              <a:gd name="T29" fmla="*/ 2147483647 h 226"/>
              <a:gd name="T30" fmla="*/ 2147483647 w 157"/>
              <a:gd name="T31" fmla="*/ 2147483647 h 226"/>
              <a:gd name="T32" fmla="*/ 2147483647 w 157"/>
              <a:gd name="T33" fmla="*/ 2147483647 h 226"/>
              <a:gd name="T34" fmla="*/ 2147483647 w 157"/>
              <a:gd name="T35" fmla="*/ 2147483647 h 226"/>
              <a:gd name="T36" fmla="*/ 2147483647 w 157"/>
              <a:gd name="T37" fmla="*/ 2147483647 h 226"/>
              <a:gd name="T38" fmla="*/ 0 w 157"/>
              <a:gd name="T39" fmla="*/ 2147483647 h 2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7"/>
              <a:gd name="T61" fmla="*/ 0 h 226"/>
              <a:gd name="T62" fmla="*/ 157 w 157"/>
              <a:gd name="T63" fmla="*/ 226 h 22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7" h="226">
                <a:moveTo>
                  <a:pt x="0" y="23"/>
                </a:moveTo>
                <a:lnTo>
                  <a:pt x="20" y="0"/>
                </a:lnTo>
                <a:lnTo>
                  <a:pt x="54" y="0"/>
                </a:lnTo>
                <a:lnTo>
                  <a:pt x="40" y="23"/>
                </a:lnTo>
                <a:lnTo>
                  <a:pt x="36" y="32"/>
                </a:lnTo>
                <a:lnTo>
                  <a:pt x="39" y="57"/>
                </a:lnTo>
                <a:lnTo>
                  <a:pt x="57" y="77"/>
                </a:lnTo>
                <a:lnTo>
                  <a:pt x="79" y="95"/>
                </a:lnTo>
                <a:lnTo>
                  <a:pt x="85" y="116"/>
                </a:lnTo>
                <a:lnTo>
                  <a:pt x="100" y="138"/>
                </a:lnTo>
                <a:lnTo>
                  <a:pt x="116" y="152"/>
                </a:lnTo>
                <a:lnTo>
                  <a:pt x="139" y="158"/>
                </a:lnTo>
                <a:lnTo>
                  <a:pt x="151" y="180"/>
                </a:lnTo>
                <a:lnTo>
                  <a:pt x="130" y="196"/>
                </a:lnTo>
                <a:lnTo>
                  <a:pt x="151" y="191"/>
                </a:lnTo>
                <a:lnTo>
                  <a:pt x="157" y="212"/>
                </a:lnTo>
                <a:lnTo>
                  <a:pt x="117" y="216"/>
                </a:lnTo>
                <a:lnTo>
                  <a:pt x="64" y="226"/>
                </a:lnTo>
                <a:lnTo>
                  <a:pt x="59" y="212"/>
                </a:lnTo>
                <a:lnTo>
                  <a:pt x="0" y="23"/>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62" name="Freeform 20"/>
          <p:cNvSpPr>
            <a:spLocks/>
          </p:cNvSpPr>
          <p:nvPr/>
        </p:nvSpPr>
        <p:spPr bwMode="auto">
          <a:xfrm>
            <a:off x="6738938" y="3800475"/>
            <a:ext cx="19050" cy="22225"/>
          </a:xfrm>
          <a:custGeom>
            <a:avLst/>
            <a:gdLst>
              <a:gd name="T0" fmla="*/ 0 w 22"/>
              <a:gd name="T1" fmla="*/ 2147483647 h 29"/>
              <a:gd name="T2" fmla="*/ 2147483647 w 22"/>
              <a:gd name="T3" fmla="*/ 0 h 29"/>
              <a:gd name="T4" fmla="*/ 2147483647 w 22"/>
              <a:gd name="T5" fmla="*/ 2147483647 h 29"/>
              <a:gd name="T6" fmla="*/ 2147483647 w 22"/>
              <a:gd name="T7" fmla="*/ 2147483647 h 29"/>
              <a:gd name="T8" fmla="*/ 0 w 22"/>
              <a:gd name="T9" fmla="*/ 2147483647 h 29"/>
              <a:gd name="T10" fmla="*/ 0 60000 65536"/>
              <a:gd name="T11" fmla="*/ 0 60000 65536"/>
              <a:gd name="T12" fmla="*/ 0 60000 65536"/>
              <a:gd name="T13" fmla="*/ 0 60000 65536"/>
              <a:gd name="T14" fmla="*/ 0 60000 65536"/>
              <a:gd name="T15" fmla="*/ 0 w 22"/>
              <a:gd name="T16" fmla="*/ 0 h 29"/>
              <a:gd name="T17" fmla="*/ 22 w 22"/>
              <a:gd name="T18" fmla="*/ 29 h 29"/>
            </a:gdLst>
            <a:ahLst/>
            <a:cxnLst>
              <a:cxn ang="T10">
                <a:pos x="T0" y="T1"/>
              </a:cxn>
              <a:cxn ang="T11">
                <a:pos x="T2" y="T3"/>
              </a:cxn>
              <a:cxn ang="T12">
                <a:pos x="T4" y="T5"/>
              </a:cxn>
              <a:cxn ang="T13">
                <a:pos x="T6" y="T7"/>
              </a:cxn>
              <a:cxn ang="T14">
                <a:pos x="T8" y="T9"/>
              </a:cxn>
            </a:cxnLst>
            <a:rect l="T15" t="T16" r="T17" b="T18"/>
            <a:pathLst>
              <a:path w="22" h="29">
                <a:moveTo>
                  <a:pt x="0" y="6"/>
                </a:moveTo>
                <a:lnTo>
                  <a:pt x="16" y="0"/>
                </a:lnTo>
                <a:lnTo>
                  <a:pt x="22" y="15"/>
                </a:lnTo>
                <a:lnTo>
                  <a:pt x="18" y="29"/>
                </a:lnTo>
                <a:lnTo>
                  <a:pt x="0" y="6"/>
                </a:lnTo>
                <a:close/>
              </a:path>
            </a:pathLst>
          </a:custGeom>
          <a:solidFill>
            <a:srgbClr val="82C168"/>
          </a:solidFill>
          <a:ln w="1588">
            <a:solidFill>
              <a:srgbClr val="000000"/>
            </a:solidFill>
            <a:prstDash val="solid"/>
            <a:round/>
            <a:headEnd/>
            <a:tailEnd/>
          </a:ln>
        </p:spPr>
        <p:txBody>
          <a:bodyPr/>
          <a:lstStyle/>
          <a:p>
            <a:endParaRPr lang="en-US" dirty="0"/>
          </a:p>
        </p:txBody>
      </p:sp>
      <p:sp>
        <p:nvSpPr>
          <p:cNvPr id="2063" name="Freeform 21"/>
          <p:cNvSpPr>
            <a:spLocks/>
          </p:cNvSpPr>
          <p:nvPr/>
        </p:nvSpPr>
        <p:spPr bwMode="auto">
          <a:xfrm>
            <a:off x="5840413" y="4416425"/>
            <a:ext cx="639762" cy="585788"/>
          </a:xfrm>
          <a:custGeom>
            <a:avLst/>
            <a:gdLst>
              <a:gd name="T0" fmla="*/ 0 w 806"/>
              <a:gd name="T1" fmla="*/ 2147483647 h 738"/>
              <a:gd name="T2" fmla="*/ 2147483647 w 806"/>
              <a:gd name="T3" fmla="*/ 2147483647 h 738"/>
              <a:gd name="T4" fmla="*/ 2147483647 w 806"/>
              <a:gd name="T5" fmla="*/ 2147483647 h 738"/>
              <a:gd name="T6" fmla="*/ 2147483647 w 806"/>
              <a:gd name="T7" fmla="*/ 2147483647 h 738"/>
              <a:gd name="T8" fmla="*/ 2147483647 w 806"/>
              <a:gd name="T9" fmla="*/ 2147483647 h 738"/>
              <a:gd name="T10" fmla="*/ 2147483647 w 806"/>
              <a:gd name="T11" fmla="*/ 2147483647 h 738"/>
              <a:gd name="T12" fmla="*/ 2147483647 w 806"/>
              <a:gd name="T13" fmla="*/ 2147483647 h 738"/>
              <a:gd name="T14" fmla="*/ 2147483647 w 806"/>
              <a:gd name="T15" fmla="*/ 2147483647 h 738"/>
              <a:gd name="T16" fmla="*/ 2147483647 w 806"/>
              <a:gd name="T17" fmla="*/ 2147483647 h 738"/>
              <a:gd name="T18" fmla="*/ 2147483647 w 806"/>
              <a:gd name="T19" fmla="*/ 2147483647 h 738"/>
              <a:gd name="T20" fmla="*/ 2147483647 w 806"/>
              <a:gd name="T21" fmla="*/ 2147483647 h 738"/>
              <a:gd name="T22" fmla="*/ 2147483647 w 806"/>
              <a:gd name="T23" fmla="*/ 2147483647 h 738"/>
              <a:gd name="T24" fmla="*/ 2147483647 w 806"/>
              <a:gd name="T25" fmla="*/ 2147483647 h 738"/>
              <a:gd name="T26" fmla="*/ 2147483647 w 806"/>
              <a:gd name="T27" fmla="*/ 2147483647 h 738"/>
              <a:gd name="T28" fmla="*/ 2147483647 w 806"/>
              <a:gd name="T29" fmla="*/ 2147483647 h 738"/>
              <a:gd name="T30" fmla="*/ 2147483647 w 806"/>
              <a:gd name="T31" fmla="*/ 2147483647 h 738"/>
              <a:gd name="T32" fmla="*/ 2147483647 w 806"/>
              <a:gd name="T33" fmla="*/ 2147483647 h 738"/>
              <a:gd name="T34" fmla="*/ 2147483647 w 806"/>
              <a:gd name="T35" fmla="*/ 2147483647 h 738"/>
              <a:gd name="T36" fmla="*/ 2147483647 w 806"/>
              <a:gd name="T37" fmla="*/ 2147483647 h 738"/>
              <a:gd name="T38" fmla="*/ 2147483647 w 806"/>
              <a:gd name="T39" fmla="*/ 2147483647 h 738"/>
              <a:gd name="T40" fmla="*/ 2147483647 w 806"/>
              <a:gd name="T41" fmla="*/ 2147483647 h 738"/>
              <a:gd name="T42" fmla="*/ 2147483647 w 806"/>
              <a:gd name="T43" fmla="*/ 2147483647 h 738"/>
              <a:gd name="T44" fmla="*/ 2147483647 w 806"/>
              <a:gd name="T45" fmla="*/ 2147483647 h 738"/>
              <a:gd name="T46" fmla="*/ 2147483647 w 806"/>
              <a:gd name="T47" fmla="*/ 2147483647 h 738"/>
              <a:gd name="T48" fmla="*/ 2147483647 w 806"/>
              <a:gd name="T49" fmla="*/ 2147483647 h 738"/>
              <a:gd name="T50" fmla="*/ 2147483647 w 806"/>
              <a:gd name="T51" fmla="*/ 2147483647 h 738"/>
              <a:gd name="T52" fmla="*/ 2147483647 w 806"/>
              <a:gd name="T53" fmla="*/ 2147483647 h 738"/>
              <a:gd name="T54" fmla="*/ 2147483647 w 806"/>
              <a:gd name="T55" fmla="*/ 2147483647 h 738"/>
              <a:gd name="T56" fmla="*/ 2147483647 w 806"/>
              <a:gd name="T57" fmla="*/ 2147483647 h 738"/>
              <a:gd name="T58" fmla="*/ 2147483647 w 806"/>
              <a:gd name="T59" fmla="*/ 2147483647 h 738"/>
              <a:gd name="T60" fmla="*/ 2147483647 w 806"/>
              <a:gd name="T61" fmla="*/ 2147483647 h 738"/>
              <a:gd name="T62" fmla="*/ 2147483647 w 806"/>
              <a:gd name="T63" fmla="*/ 2147483647 h 738"/>
              <a:gd name="T64" fmla="*/ 2147483647 w 806"/>
              <a:gd name="T65" fmla="*/ 2147483647 h 738"/>
              <a:gd name="T66" fmla="*/ 2147483647 w 806"/>
              <a:gd name="T67" fmla="*/ 2147483647 h 738"/>
              <a:gd name="T68" fmla="*/ 2147483647 w 806"/>
              <a:gd name="T69" fmla="*/ 2147483647 h 738"/>
              <a:gd name="T70" fmla="*/ 2147483647 w 806"/>
              <a:gd name="T71" fmla="*/ 2147483647 h 738"/>
              <a:gd name="T72" fmla="*/ 2147483647 w 806"/>
              <a:gd name="T73" fmla="*/ 2147483647 h 738"/>
              <a:gd name="T74" fmla="*/ 2147483647 w 806"/>
              <a:gd name="T75" fmla="*/ 2147483647 h 738"/>
              <a:gd name="T76" fmla="*/ 2147483647 w 806"/>
              <a:gd name="T77" fmla="*/ 2147483647 h 738"/>
              <a:gd name="T78" fmla="*/ 2147483647 w 806"/>
              <a:gd name="T79" fmla="*/ 2147483647 h 738"/>
              <a:gd name="T80" fmla="*/ 2147483647 w 806"/>
              <a:gd name="T81" fmla="*/ 0 h 738"/>
              <a:gd name="T82" fmla="*/ 2147483647 w 806"/>
              <a:gd name="T83" fmla="*/ 2147483647 h 738"/>
              <a:gd name="T84" fmla="*/ 0 w 806"/>
              <a:gd name="T85" fmla="*/ 2147483647 h 73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06"/>
              <a:gd name="T130" fmla="*/ 0 h 738"/>
              <a:gd name="T131" fmla="*/ 806 w 806"/>
              <a:gd name="T132" fmla="*/ 738 h 73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06" h="738">
                <a:moveTo>
                  <a:pt x="0" y="42"/>
                </a:moveTo>
                <a:lnTo>
                  <a:pt x="106" y="382"/>
                </a:lnTo>
                <a:lnTo>
                  <a:pt x="145" y="440"/>
                </a:lnTo>
                <a:lnTo>
                  <a:pt x="160" y="484"/>
                </a:lnTo>
                <a:lnTo>
                  <a:pt x="143" y="511"/>
                </a:lnTo>
                <a:lnTo>
                  <a:pt x="136" y="559"/>
                </a:lnTo>
                <a:lnTo>
                  <a:pt x="171" y="686"/>
                </a:lnTo>
                <a:lnTo>
                  <a:pt x="203" y="730"/>
                </a:lnTo>
                <a:lnTo>
                  <a:pt x="631" y="707"/>
                </a:lnTo>
                <a:lnTo>
                  <a:pt x="634" y="737"/>
                </a:lnTo>
                <a:lnTo>
                  <a:pt x="660" y="738"/>
                </a:lnTo>
                <a:lnTo>
                  <a:pt x="650" y="678"/>
                </a:lnTo>
                <a:lnTo>
                  <a:pt x="667" y="658"/>
                </a:lnTo>
                <a:lnTo>
                  <a:pt x="729" y="669"/>
                </a:lnTo>
                <a:lnTo>
                  <a:pt x="742" y="627"/>
                </a:lnTo>
                <a:lnTo>
                  <a:pt x="729" y="623"/>
                </a:lnTo>
                <a:lnTo>
                  <a:pt x="745" y="613"/>
                </a:lnTo>
                <a:lnTo>
                  <a:pt x="722" y="601"/>
                </a:lnTo>
                <a:lnTo>
                  <a:pt x="733" y="585"/>
                </a:lnTo>
                <a:lnTo>
                  <a:pt x="730" y="570"/>
                </a:lnTo>
                <a:lnTo>
                  <a:pt x="761" y="552"/>
                </a:lnTo>
                <a:lnTo>
                  <a:pt x="750" y="531"/>
                </a:lnTo>
                <a:lnTo>
                  <a:pt x="763" y="524"/>
                </a:lnTo>
                <a:lnTo>
                  <a:pt x="769" y="503"/>
                </a:lnTo>
                <a:lnTo>
                  <a:pt x="761" y="497"/>
                </a:lnTo>
                <a:lnTo>
                  <a:pt x="779" y="484"/>
                </a:lnTo>
                <a:lnTo>
                  <a:pt x="769" y="466"/>
                </a:lnTo>
                <a:lnTo>
                  <a:pt x="787" y="466"/>
                </a:lnTo>
                <a:lnTo>
                  <a:pt x="806" y="445"/>
                </a:lnTo>
                <a:lnTo>
                  <a:pt x="797" y="440"/>
                </a:lnTo>
                <a:lnTo>
                  <a:pt x="772" y="436"/>
                </a:lnTo>
                <a:lnTo>
                  <a:pt x="752" y="414"/>
                </a:lnTo>
                <a:lnTo>
                  <a:pt x="721" y="365"/>
                </a:lnTo>
                <a:lnTo>
                  <a:pt x="701" y="359"/>
                </a:lnTo>
                <a:lnTo>
                  <a:pt x="666" y="292"/>
                </a:lnTo>
                <a:lnTo>
                  <a:pt x="615" y="263"/>
                </a:lnTo>
                <a:lnTo>
                  <a:pt x="577" y="215"/>
                </a:lnTo>
                <a:lnTo>
                  <a:pt x="488" y="160"/>
                </a:lnTo>
                <a:lnTo>
                  <a:pt x="441" y="106"/>
                </a:lnTo>
                <a:lnTo>
                  <a:pt x="347" y="53"/>
                </a:lnTo>
                <a:lnTo>
                  <a:pt x="375" y="0"/>
                </a:lnTo>
                <a:lnTo>
                  <a:pt x="193" y="19"/>
                </a:lnTo>
                <a:lnTo>
                  <a:pt x="0" y="42"/>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64" name="Freeform 22"/>
          <p:cNvSpPr>
            <a:spLocks/>
          </p:cNvSpPr>
          <p:nvPr/>
        </p:nvSpPr>
        <p:spPr bwMode="auto">
          <a:xfrm>
            <a:off x="2297113" y="2463800"/>
            <a:ext cx="703262" cy="995363"/>
          </a:xfrm>
          <a:custGeom>
            <a:avLst/>
            <a:gdLst>
              <a:gd name="T0" fmla="*/ 0 w 887"/>
              <a:gd name="T1" fmla="*/ 2147483647 h 1255"/>
              <a:gd name="T2" fmla="*/ 2147483647 w 887"/>
              <a:gd name="T3" fmla="*/ 2147483647 h 1255"/>
              <a:gd name="T4" fmla="*/ 2147483647 w 887"/>
              <a:gd name="T5" fmla="*/ 2147483647 h 1255"/>
              <a:gd name="T6" fmla="*/ 2147483647 w 887"/>
              <a:gd name="T7" fmla="*/ 2147483647 h 1255"/>
              <a:gd name="T8" fmla="*/ 2147483647 w 887"/>
              <a:gd name="T9" fmla="*/ 2147483647 h 1255"/>
              <a:gd name="T10" fmla="*/ 2147483647 w 887"/>
              <a:gd name="T11" fmla="*/ 2147483647 h 1255"/>
              <a:gd name="T12" fmla="*/ 2147483647 w 887"/>
              <a:gd name="T13" fmla="*/ 2147483647 h 1255"/>
              <a:gd name="T14" fmla="*/ 2147483647 w 887"/>
              <a:gd name="T15" fmla="*/ 2147483647 h 1255"/>
              <a:gd name="T16" fmla="*/ 2147483647 w 887"/>
              <a:gd name="T17" fmla="*/ 2147483647 h 1255"/>
              <a:gd name="T18" fmla="*/ 2147483647 w 887"/>
              <a:gd name="T19" fmla="*/ 2147483647 h 1255"/>
              <a:gd name="T20" fmla="*/ 2147483647 w 887"/>
              <a:gd name="T21" fmla="*/ 2147483647 h 1255"/>
              <a:gd name="T22" fmla="*/ 2147483647 w 887"/>
              <a:gd name="T23" fmla="*/ 0 h 1255"/>
              <a:gd name="T24" fmla="*/ 2147483647 w 887"/>
              <a:gd name="T25" fmla="*/ 2147483647 h 1255"/>
              <a:gd name="T26" fmla="*/ 2147483647 w 887"/>
              <a:gd name="T27" fmla="*/ 2147483647 h 1255"/>
              <a:gd name="T28" fmla="*/ 2147483647 w 887"/>
              <a:gd name="T29" fmla="*/ 2147483647 h 1255"/>
              <a:gd name="T30" fmla="*/ 2147483647 w 887"/>
              <a:gd name="T31" fmla="*/ 2147483647 h 1255"/>
              <a:gd name="T32" fmla="*/ 2147483647 w 887"/>
              <a:gd name="T33" fmla="*/ 2147483647 h 1255"/>
              <a:gd name="T34" fmla="*/ 2147483647 w 887"/>
              <a:gd name="T35" fmla="*/ 2147483647 h 1255"/>
              <a:gd name="T36" fmla="*/ 2147483647 w 887"/>
              <a:gd name="T37" fmla="*/ 2147483647 h 1255"/>
              <a:gd name="T38" fmla="*/ 2147483647 w 887"/>
              <a:gd name="T39" fmla="*/ 2147483647 h 1255"/>
              <a:gd name="T40" fmla="*/ 2147483647 w 887"/>
              <a:gd name="T41" fmla="*/ 2147483647 h 1255"/>
              <a:gd name="T42" fmla="*/ 2147483647 w 887"/>
              <a:gd name="T43" fmla="*/ 2147483647 h 1255"/>
              <a:gd name="T44" fmla="*/ 2147483647 w 887"/>
              <a:gd name="T45" fmla="*/ 2147483647 h 1255"/>
              <a:gd name="T46" fmla="*/ 2147483647 w 887"/>
              <a:gd name="T47" fmla="*/ 2147483647 h 1255"/>
              <a:gd name="T48" fmla="*/ 2147483647 w 887"/>
              <a:gd name="T49" fmla="*/ 2147483647 h 1255"/>
              <a:gd name="T50" fmla="*/ 2147483647 w 887"/>
              <a:gd name="T51" fmla="*/ 2147483647 h 1255"/>
              <a:gd name="T52" fmla="*/ 2147483647 w 887"/>
              <a:gd name="T53" fmla="*/ 2147483647 h 1255"/>
              <a:gd name="T54" fmla="*/ 2147483647 w 887"/>
              <a:gd name="T55" fmla="*/ 2147483647 h 1255"/>
              <a:gd name="T56" fmla="*/ 2147483647 w 887"/>
              <a:gd name="T57" fmla="*/ 2147483647 h 1255"/>
              <a:gd name="T58" fmla="*/ 2147483647 w 887"/>
              <a:gd name="T59" fmla="*/ 2147483647 h 1255"/>
              <a:gd name="T60" fmla="*/ 2147483647 w 887"/>
              <a:gd name="T61" fmla="*/ 2147483647 h 1255"/>
              <a:gd name="T62" fmla="*/ 2147483647 w 887"/>
              <a:gd name="T63" fmla="*/ 2147483647 h 1255"/>
              <a:gd name="T64" fmla="*/ 2147483647 w 887"/>
              <a:gd name="T65" fmla="*/ 2147483647 h 1255"/>
              <a:gd name="T66" fmla="*/ 2147483647 w 887"/>
              <a:gd name="T67" fmla="*/ 2147483647 h 1255"/>
              <a:gd name="T68" fmla="*/ 2147483647 w 887"/>
              <a:gd name="T69" fmla="*/ 2147483647 h 1255"/>
              <a:gd name="T70" fmla="*/ 2147483647 w 887"/>
              <a:gd name="T71" fmla="*/ 2147483647 h 1255"/>
              <a:gd name="T72" fmla="*/ 2147483647 w 887"/>
              <a:gd name="T73" fmla="*/ 2147483647 h 1255"/>
              <a:gd name="T74" fmla="*/ 2147483647 w 887"/>
              <a:gd name="T75" fmla="*/ 2147483647 h 1255"/>
              <a:gd name="T76" fmla="*/ 2147483647 w 887"/>
              <a:gd name="T77" fmla="*/ 2147483647 h 1255"/>
              <a:gd name="T78" fmla="*/ 2147483647 w 887"/>
              <a:gd name="T79" fmla="*/ 2147483647 h 1255"/>
              <a:gd name="T80" fmla="*/ 2147483647 w 887"/>
              <a:gd name="T81" fmla="*/ 2147483647 h 1255"/>
              <a:gd name="T82" fmla="*/ 0 w 887"/>
              <a:gd name="T83" fmla="*/ 2147483647 h 125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87"/>
              <a:gd name="T127" fmla="*/ 0 h 1255"/>
              <a:gd name="T128" fmla="*/ 887 w 887"/>
              <a:gd name="T129" fmla="*/ 1255 h 125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87" h="1255">
                <a:moveTo>
                  <a:pt x="0" y="1117"/>
                </a:moveTo>
                <a:lnTo>
                  <a:pt x="71" y="846"/>
                </a:lnTo>
                <a:lnTo>
                  <a:pt x="106" y="776"/>
                </a:lnTo>
                <a:lnTo>
                  <a:pt x="75" y="739"/>
                </a:lnTo>
                <a:lnTo>
                  <a:pt x="83" y="709"/>
                </a:lnTo>
                <a:lnTo>
                  <a:pt x="137" y="661"/>
                </a:lnTo>
                <a:lnTo>
                  <a:pt x="185" y="599"/>
                </a:lnTo>
                <a:lnTo>
                  <a:pt x="226" y="544"/>
                </a:lnTo>
                <a:lnTo>
                  <a:pt x="195" y="505"/>
                </a:lnTo>
                <a:lnTo>
                  <a:pt x="181" y="475"/>
                </a:lnTo>
                <a:lnTo>
                  <a:pt x="186" y="405"/>
                </a:lnTo>
                <a:lnTo>
                  <a:pt x="295" y="0"/>
                </a:lnTo>
                <a:lnTo>
                  <a:pt x="413" y="22"/>
                </a:lnTo>
                <a:lnTo>
                  <a:pt x="376" y="179"/>
                </a:lnTo>
                <a:lnTo>
                  <a:pt x="401" y="237"/>
                </a:lnTo>
                <a:lnTo>
                  <a:pt x="403" y="272"/>
                </a:lnTo>
                <a:lnTo>
                  <a:pt x="388" y="277"/>
                </a:lnTo>
                <a:lnTo>
                  <a:pt x="433" y="316"/>
                </a:lnTo>
                <a:lnTo>
                  <a:pt x="483" y="417"/>
                </a:lnTo>
                <a:lnTo>
                  <a:pt x="499" y="413"/>
                </a:lnTo>
                <a:lnTo>
                  <a:pt x="499" y="429"/>
                </a:lnTo>
                <a:lnTo>
                  <a:pt x="522" y="433"/>
                </a:lnTo>
                <a:lnTo>
                  <a:pt x="538" y="434"/>
                </a:lnTo>
                <a:lnTo>
                  <a:pt x="498" y="508"/>
                </a:lnTo>
                <a:lnTo>
                  <a:pt x="503" y="559"/>
                </a:lnTo>
                <a:lnTo>
                  <a:pt x="471" y="603"/>
                </a:lnTo>
                <a:lnTo>
                  <a:pt x="492" y="627"/>
                </a:lnTo>
                <a:lnTo>
                  <a:pt x="552" y="596"/>
                </a:lnTo>
                <a:lnTo>
                  <a:pt x="598" y="756"/>
                </a:lnTo>
                <a:lnTo>
                  <a:pt x="624" y="764"/>
                </a:lnTo>
                <a:lnTo>
                  <a:pt x="630" y="812"/>
                </a:lnTo>
                <a:lnTo>
                  <a:pt x="651" y="834"/>
                </a:lnTo>
                <a:lnTo>
                  <a:pt x="672" y="813"/>
                </a:lnTo>
                <a:lnTo>
                  <a:pt x="708" y="831"/>
                </a:lnTo>
                <a:lnTo>
                  <a:pt x="734" y="812"/>
                </a:lnTo>
                <a:lnTo>
                  <a:pt x="819" y="830"/>
                </a:lnTo>
                <a:lnTo>
                  <a:pt x="836" y="831"/>
                </a:lnTo>
                <a:lnTo>
                  <a:pt x="854" y="800"/>
                </a:lnTo>
                <a:lnTo>
                  <a:pt x="887" y="850"/>
                </a:lnTo>
                <a:lnTo>
                  <a:pt x="811" y="1255"/>
                </a:lnTo>
                <a:lnTo>
                  <a:pt x="403" y="1193"/>
                </a:lnTo>
                <a:lnTo>
                  <a:pt x="0" y="1117"/>
                </a:lnTo>
                <a:close/>
              </a:path>
            </a:pathLst>
          </a:custGeom>
          <a:solidFill>
            <a:srgbClr val="A50021"/>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65" name="Freeform 23"/>
          <p:cNvSpPr>
            <a:spLocks/>
          </p:cNvSpPr>
          <p:nvPr/>
        </p:nvSpPr>
        <p:spPr bwMode="auto">
          <a:xfrm>
            <a:off x="5095875" y="3484563"/>
            <a:ext cx="461963" cy="733425"/>
          </a:xfrm>
          <a:custGeom>
            <a:avLst/>
            <a:gdLst>
              <a:gd name="T0" fmla="*/ 0 w 583"/>
              <a:gd name="T1" fmla="*/ 2147483647 h 925"/>
              <a:gd name="T2" fmla="*/ 2147483647 w 583"/>
              <a:gd name="T3" fmla="*/ 2147483647 h 925"/>
              <a:gd name="T4" fmla="*/ 2147483647 w 583"/>
              <a:gd name="T5" fmla="*/ 2147483647 h 925"/>
              <a:gd name="T6" fmla="*/ 2147483647 w 583"/>
              <a:gd name="T7" fmla="*/ 2147483647 h 925"/>
              <a:gd name="T8" fmla="*/ 2147483647 w 583"/>
              <a:gd name="T9" fmla="*/ 2147483647 h 925"/>
              <a:gd name="T10" fmla="*/ 2147483647 w 583"/>
              <a:gd name="T11" fmla="*/ 2147483647 h 925"/>
              <a:gd name="T12" fmla="*/ 2147483647 w 583"/>
              <a:gd name="T13" fmla="*/ 2147483647 h 925"/>
              <a:gd name="T14" fmla="*/ 2147483647 w 583"/>
              <a:gd name="T15" fmla="*/ 2147483647 h 925"/>
              <a:gd name="T16" fmla="*/ 2147483647 w 583"/>
              <a:gd name="T17" fmla="*/ 2147483647 h 925"/>
              <a:gd name="T18" fmla="*/ 2147483647 w 583"/>
              <a:gd name="T19" fmla="*/ 0 h 925"/>
              <a:gd name="T20" fmla="*/ 2147483647 w 583"/>
              <a:gd name="T21" fmla="*/ 2147483647 h 925"/>
              <a:gd name="T22" fmla="*/ 2147483647 w 583"/>
              <a:gd name="T23" fmla="*/ 2147483647 h 925"/>
              <a:gd name="T24" fmla="*/ 2147483647 w 583"/>
              <a:gd name="T25" fmla="*/ 2147483647 h 925"/>
              <a:gd name="T26" fmla="*/ 2147483647 w 583"/>
              <a:gd name="T27" fmla="*/ 2147483647 h 925"/>
              <a:gd name="T28" fmla="*/ 2147483647 w 583"/>
              <a:gd name="T29" fmla="*/ 2147483647 h 925"/>
              <a:gd name="T30" fmla="*/ 2147483647 w 583"/>
              <a:gd name="T31" fmla="*/ 2147483647 h 925"/>
              <a:gd name="T32" fmla="*/ 2147483647 w 583"/>
              <a:gd name="T33" fmla="*/ 2147483647 h 925"/>
              <a:gd name="T34" fmla="*/ 2147483647 w 583"/>
              <a:gd name="T35" fmla="*/ 2147483647 h 925"/>
              <a:gd name="T36" fmla="*/ 2147483647 w 583"/>
              <a:gd name="T37" fmla="*/ 2147483647 h 925"/>
              <a:gd name="T38" fmla="*/ 2147483647 w 583"/>
              <a:gd name="T39" fmla="*/ 2147483647 h 925"/>
              <a:gd name="T40" fmla="*/ 2147483647 w 583"/>
              <a:gd name="T41" fmla="*/ 2147483647 h 925"/>
              <a:gd name="T42" fmla="*/ 2147483647 w 583"/>
              <a:gd name="T43" fmla="*/ 2147483647 h 925"/>
              <a:gd name="T44" fmla="*/ 2147483647 w 583"/>
              <a:gd name="T45" fmla="*/ 2147483647 h 925"/>
              <a:gd name="T46" fmla="*/ 2147483647 w 583"/>
              <a:gd name="T47" fmla="*/ 2147483647 h 925"/>
              <a:gd name="T48" fmla="*/ 2147483647 w 583"/>
              <a:gd name="T49" fmla="*/ 2147483647 h 925"/>
              <a:gd name="T50" fmla="*/ 2147483647 w 583"/>
              <a:gd name="T51" fmla="*/ 2147483647 h 925"/>
              <a:gd name="T52" fmla="*/ 2147483647 w 583"/>
              <a:gd name="T53" fmla="*/ 2147483647 h 925"/>
              <a:gd name="T54" fmla="*/ 2147483647 w 583"/>
              <a:gd name="T55" fmla="*/ 2147483647 h 925"/>
              <a:gd name="T56" fmla="*/ 2147483647 w 583"/>
              <a:gd name="T57" fmla="*/ 2147483647 h 925"/>
              <a:gd name="T58" fmla="*/ 2147483647 w 583"/>
              <a:gd name="T59" fmla="*/ 2147483647 h 925"/>
              <a:gd name="T60" fmla="*/ 2147483647 w 583"/>
              <a:gd name="T61" fmla="*/ 2147483647 h 925"/>
              <a:gd name="T62" fmla="*/ 2147483647 w 583"/>
              <a:gd name="T63" fmla="*/ 2147483647 h 925"/>
              <a:gd name="T64" fmla="*/ 2147483647 w 583"/>
              <a:gd name="T65" fmla="*/ 2147483647 h 925"/>
              <a:gd name="T66" fmla="*/ 2147483647 w 583"/>
              <a:gd name="T67" fmla="*/ 2147483647 h 925"/>
              <a:gd name="T68" fmla="*/ 2147483647 w 583"/>
              <a:gd name="T69" fmla="*/ 2147483647 h 925"/>
              <a:gd name="T70" fmla="*/ 2147483647 w 583"/>
              <a:gd name="T71" fmla="*/ 2147483647 h 925"/>
              <a:gd name="T72" fmla="*/ 2147483647 w 583"/>
              <a:gd name="T73" fmla="*/ 2147483647 h 925"/>
              <a:gd name="T74" fmla="*/ 2147483647 w 583"/>
              <a:gd name="T75" fmla="*/ 2147483647 h 925"/>
              <a:gd name="T76" fmla="*/ 0 w 583"/>
              <a:gd name="T77" fmla="*/ 2147483647 h 92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83"/>
              <a:gd name="T118" fmla="*/ 0 h 925"/>
              <a:gd name="T119" fmla="*/ 583 w 583"/>
              <a:gd name="T120" fmla="*/ 925 h 92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83" h="925">
                <a:moveTo>
                  <a:pt x="0" y="409"/>
                </a:moveTo>
                <a:lnTo>
                  <a:pt x="13" y="382"/>
                </a:lnTo>
                <a:lnTo>
                  <a:pt x="52" y="324"/>
                </a:lnTo>
                <a:lnTo>
                  <a:pt x="72" y="264"/>
                </a:lnTo>
                <a:lnTo>
                  <a:pt x="52" y="221"/>
                </a:lnTo>
                <a:lnTo>
                  <a:pt x="151" y="151"/>
                </a:lnTo>
                <a:lnTo>
                  <a:pt x="173" y="117"/>
                </a:lnTo>
                <a:lnTo>
                  <a:pt x="173" y="99"/>
                </a:lnTo>
                <a:lnTo>
                  <a:pt x="100" y="27"/>
                </a:lnTo>
                <a:lnTo>
                  <a:pt x="491" y="0"/>
                </a:lnTo>
                <a:lnTo>
                  <a:pt x="500" y="61"/>
                </a:lnTo>
                <a:lnTo>
                  <a:pt x="540" y="127"/>
                </a:lnTo>
                <a:lnTo>
                  <a:pt x="573" y="479"/>
                </a:lnTo>
                <a:lnTo>
                  <a:pt x="564" y="548"/>
                </a:lnTo>
                <a:lnTo>
                  <a:pt x="583" y="592"/>
                </a:lnTo>
                <a:lnTo>
                  <a:pt x="563" y="671"/>
                </a:lnTo>
                <a:lnTo>
                  <a:pt x="531" y="709"/>
                </a:lnTo>
                <a:lnTo>
                  <a:pt x="517" y="762"/>
                </a:lnTo>
                <a:lnTo>
                  <a:pt x="531" y="779"/>
                </a:lnTo>
                <a:lnTo>
                  <a:pt x="518" y="817"/>
                </a:lnTo>
                <a:lnTo>
                  <a:pt x="528" y="832"/>
                </a:lnTo>
                <a:lnTo>
                  <a:pt x="479" y="845"/>
                </a:lnTo>
                <a:lnTo>
                  <a:pt x="472" y="903"/>
                </a:lnTo>
                <a:lnTo>
                  <a:pt x="404" y="885"/>
                </a:lnTo>
                <a:lnTo>
                  <a:pt x="368" y="913"/>
                </a:lnTo>
                <a:lnTo>
                  <a:pt x="370" y="925"/>
                </a:lnTo>
                <a:lnTo>
                  <a:pt x="345" y="923"/>
                </a:lnTo>
                <a:lnTo>
                  <a:pt x="326" y="886"/>
                </a:lnTo>
                <a:lnTo>
                  <a:pt x="313" y="832"/>
                </a:lnTo>
                <a:lnTo>
                  <a:pt x="286" y="795"/>
                </a:lnTo>
                <a:lnTo>
                  <a:pt x="250" y="779"/>
                </a:lnTo>
                <a:lnTo>
                  <a:pt x="200" y="748"/>
                </a:lnTo>
                <a:lnTo>
                  <a:pt x="184" y="700"/>
                </a:lnTo>
                <a:lnTo>
                  <a:pt x="211" y="630"/>
                </a:lnTo>
                <a:lnTo>
                  <a:pt x="186" y="615"/>
                </a:lnTo>
                <a:lnTo>
                  <a:pt x="130" y="616"/>
                </a:lnTo>
                <a:lnTo>
                  <a:pt x="119" y="570"/>
                </a:lnTo>
                <a:lnTo>
                  <a:pt x="23" y="485"/>
                </a:lnTo>
                <a:lnTo>
                  <a:pt x="0" y="409"/>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66" name="Freeform 24"/>
          <p:cNvSpPr>
            <a:spLocks/>
          </p:cNvSpPr>
          <p:nvPr/>
        </p:nvSpPr>
        <p:spPr bwMode="auto">
          <a:xfrm>
            <a:off x="5505450" y="3552825"/>
            <a:ext cx="363538" cy="550863"/>
          </a:xfrm>
          <a:custGeom>
            <a:avLst/>
            <a:gdLst>
              <a:gd name="T0" fmla="*/ 0 w 458"/>
              <a:gd name="T1" fmla="*/ 2147483647 h 693"/>
              <a:gd name="T2" fmla="*/ 2147483647 w 458"/>
              <a:gd name="T3" fmla="*/ 2147483647 h 693"/>
              <a:gd name="T4" fmla="*/ 2147483647 w 458"/>
              <a:gd name="T5" fmla="*/ 2147483647 h 693"/>
              <a:gd name="T6" fmla="*/ 2147483647 w 458"/>
              <a:gd name="T7" fmla="*/ 2147483647 h 693"/>
              <a:gd name="T8" fmla="*/ 2147483647 w 458"/>
              <a:gd name="T9" fmla="*/ 2147483647 h 693"/>
              <a:gd name="T10" fmla="*/ 2147483647 w 458"/>
              <a:gd name="T11" fmla="*/ 2147483647 h 693"/>
              <a:gd name="T12" fmla="*/ 2147483647 w 458"/>
              <a:gd name="T13" fmla="*/ 2147483647 h 693"/>
              <a:gd name="T14" fmla="*/ 2147483647 w 458"/>
              <a:gd name="T15" fmla="*/ 2147483647 h 693"/>
              <a:gd name="T16" fmla="*/ 2147483647 w 458"/>
              <a:gd name="T17" fmla="*/ 2147483647 h 693"/>
              <a:gd name="T18" fmla="*/ 2147483647 w 458"/>
              <a:gd name="T19" fmla="*/ 2147483647 h 693"/>
              <a:gd name="T20" fmla="*/ 2147483647 w 458"/>
              <a:gd name="T21" fmla="*/ 2147483647 h 693"/>
              <a:gd name="T22" fmla="*/ 2147483647 w 458"/>
              <a:gd name="T23" fmla="*/ 2147483647 h 693"/>
              <a:gd name="T24" fmla="*/ 2147483647 w 458"/>
              <a:gd name="T25" fmla="*/ 2147483647 h 693"/>
              <a:gd name="T26" fmla="*/ 2147483647 w 458"/>
              <a:gd name="T27" fmla="*/ 2147483647 h 693"/>
              <a:gd name="T28" fmla="*/ 2147483647 w 458"/>
              <a:gd name="T29" fmla="*/ 2147483647 h 693"/>
              <a:gd name="T30" fmla="*/ 2147483647 w 458"/>
              <a:gd name="T31" fmla="*/ 2147483647 h 693"/>
              <a:gd name="T32" fmla="*/ 2147483647 w 458"/>
              <a:gd name="T33" fmla="*/ 2147483647 h 693"/>
              <a:gd name="T34" fmla="*/ 2147483647 w 458"/>
              <a:gd name="T35" fmla="*/ 2147483647 h 693"/>
              <a:gd name="T36" fmla="*/ 2147483647 w 458"/>
              <a:gd name="T37" fmla="*/ 0 h 693"/>
              <a:gd name="T38" fmla="*/ 2147483647 w 458"/>
              <a:gd name="T39" fmla="*/ 2147483647 h 693"/>
              <a:gd name="T40" fmla="*/ 2147483647 w 458"/>
              <a:gd name="T41" fmla="*/ 2147483647 h 693"/>
              <a:gd name="T42" fmla="*/ 2147483647 w 458"/>
              <a:gd name="T43" fmla="*/ 2147483647 h 693"/>
              <a:gd name="T44" fmla="*/ 2147483647 w 458"/>
              <a:gd name="T45" fmla="*/ 2147483647 h 693"/>
              <a:gd name="T46" fmla="*/ 2147483647 w 458"/>
              <a:gd name="T47" fmla="*/ 2147483647 h 693"/>
              <a:gd name="T48" fmla="*/ 2147483647 w 458"/>
              <a:gd name="T49" fmla="*/ 2147483647 h 693"/>
              <a:gd name="T50" fmla="*/ 2147483647 w 458"/>
              <a:gd name="T51" fmla="*/ 2147483647 h 693"/>
              <a:gd name="T52" fmla="*/ 2147483647 w 458"/>
              <a:gd name="T53" fmla="*/ 2147483647 h 693"/>
              <a:gd name="T54" fmla="*/ 0 w 458"/>
              <a:gd name="T55" fmla="*/ 2147483647 h 69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58"/>
              <a:gd name="T85" fmla="*/ 0 h 693"/>
              <a:gd name="T86" fmla="*/ 458 w 458"/>
              <a:gd name="T87" fmla="*/ 693 h 69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58" h="693">
                <a:moveTo>
                  <a:pt x="0" y="676"/>
                </a:moveTo>
                <a:lnTo>
                  <a:pt x="14" y="693"/>
                </a:lnTo>
                <a:lnTo>
                  <a:pt x="25" y="676"/>
                </a:lnTo>
                <a:lnTo>
                  <a:pt x="94" y="664"/>
                </a:lnTo>
                <a:lnTo>
                  <a:pt x="115" y="672"/>
                </a:lnTo>
                <a:lnTo>
                  <a:pt x="190" y="648"/>
                </a:lnTo>
                <a:lnTo>
                  <a:pt x="213" y="667"/>
                </a:lnTo>
                <a:lnTo>
                  <a:pt x="236" y="623"/>
                </a:lnTo>
                <a:lnTo>
                  <a:pt x="258" y="612"/>
                </a:lnTo>
                <a:lnTo>
                  <a:pt x="311" y="637"/>
                </a:lnTo>
                <a:lnTo>
                  <a:pt x="317" y="607"/>
                </a:lnTo>
                <a:lnTo>
                  <a:pt x="373" y="546"/>
                </a:lnTo>
                <a:lnTo>
                  <a:pt x="388" y="509"/>
                </a:lnTo>
                <a:lnTo>
                  <a:pt x="406" y="511"/>
                </a:lnTo>
                <a:lnTo>
                  <a:pt x="458" y="481"/>
                </a:lnTo>
                <a:lnTo>
                  <a:pt x="444" y="453"/>
                </a:lnTo>
                <a:lnTo>
                  <a:pt x="453" y="440"/>
                </a:lnTo>
                <a:lnTo>
                  <a:pt x="401" y="11"/>
                </a:lnTo>
                <a:lnTo>
                  <a:pt x="394" y="0"/>
                </a:lnTo>
                <a:lnTo>
                  <a:pt x="122" y="29"/>
                </a:lnTo>
                <a:lnTo>
                  <a:pt x="67" y="54"/>
                </a:lnTo>
                <a:lnTo>
                  <a:pt x="23" y="41"/>
                </a:lnTo>
                <a:lnTo>
                  <a:pt x="56" y="393"/>
                </a:lnTo>
                <a:lnTo>
                  <a:pt x="47" y="462"/>
                </a:lnTo>
                <a:lnTo>
                  <a:pt x="66" y="506"/>
                </a:lnTo>
                <a:lnTo>
                  <a:pt x="46" y="585"/>
                </a:lnTo>
                <a:lnTo>
                  <a:pt x="14" y="623"/>
                </a:lnTo>
                <a:lnTo>
                  <a:pt x="0" y="676"/>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67" name="Freeform 25"/>
          <p:cNvSpPr>
            <a:spLocks/>
          </p:cNvSpPr>
          <p:nvPr/>
        </p:nvSpPr>
        <p:spPr bwMode="auto">
          <a:xfrm>
            <a:off x="4529138" y="3376613"/>
            <a:ext cx="703262" cy="411162"/>
          </a:xfrm>
          <a:custGeom>
            <a:avLst/>
            <a:gdLst>
              <a:gd name="T0" fmla="*/ 0 w 887"/>
              <a:gd name="T1" fmla="*/ 2147483647 h 518"/>
              <a:gd name="T2" fmla="*/ 0 w 887"/>
              <a:gd name="T3" fmla="*/ 2147483647 h 518"/>
              <a:gd name="T4" fmla="*/ 2147483647 w 887"/>
              <a:gd name="T5" fmla="*/ 2147483647 h 518"/>
              <a:gd name="T6" fmla="*/ 2147483647 w 887"/>
              <a:gd name="T7" fmla="*/ 2147483647 h 518"/>
              <a:gd name="T8" fmla="*/ 2147483647 w 887"/>
              <a:gd name="T9" fmla="*/ 2147483647 h 518"/>
              <a:gd name="T10" fmla="*/ 2147483647 w 887"/>
              <a:gd name="T11" fmla="*/ 2147483647 h 518"/>
              <a:gd name="T12" fmla="*/ 2147483647 w 887"/>
              <a:gd name="T13" fmla="*/ 2147483647 h 518"/>
              <a:gd name="T14" fmla="*/ 2147483647 w 887"/>
              <a:gd name="T15" fmla="*/ 2147483647 h 518"/>
              <a:gd name="T16" fmla="*/ 2147483647 w 887"/>
              <a:gd name="T17" fmla="*/ 2147483647 h 518"/>
              <a:gd name="T18" fmla="*/ 2147483647 w 887"/>
              <a:gd name="T19" fmla="*/ 2147483647 h 518"/>
              <a:gd name="T20" fmla="*/ 2147483647 w 887"/>
              <a:gd name="T21" fmla="*/ 2147483647 h 518"/>
              <a:gd name="T22" fmla="*/ 2147483647 w 887"/>
              <a:gd name="T23" fmla="*/ 2147483647 h 518"/>
              <a:gd name="T24" fmla="*/ 2147483647 w 887"/>
              <a:gd name="T25" fmla="*/ 2147483647 h 518"/>
              <a:gd name="T26" fmla="*/ 2147483647 w 887"/>
              <a:gd name="T27" fmla="*/ 2147483647 h 518"/>
              <a:gd name="T28" fmla="*/ 2147483647 w 887"/>
              <a:gd name="T29" fmla="*/ 2147483647 h 518"/>
              <a:gd name="T30" fmla="*/ 2147483647 w 887"/>
              <a:gd name="T31" fmla="*/ 2147483647 h 518"/>
              <a:gd name="T32" fmla="*/ 2147483647 w 887"/>
              <a:gd name="T33" fmla="*/ 2147483647 h 518"/>
              <a:gd name="T34" fmla="*/ 2147483647 w 887"/>
              <a:gd name="T35" fmla="*/ 2147483647 h 518"/>
              <a:gd name="T36" fmla="*/ 2147483647 w 887"/>
              <a:gd name="T37" fmla="*/ 2147483647 h 518"/>
              <a:gd name="T38" fmla="*/ 2147483647 w 887"/>
              <a:gd name="T39" fmla="*/ 2147483647 h 518"/>
              <a:gd name="T40" fmla="*/ 2147483647 w 887"/>
              <a:gd name="T41" fmla="*/ 2147483647 h 518"/>
              <a:gd name="T42" fmla="*/ 2147483647 w 887"/>
              <a:gd name="T43" fmla="*/ 0 h 518"/>
              <a:gd name="T44" fmla="*/ 2147483647 w 887"/>
              <a:gd name="T45" fmla="*/ 2147483647 h 518"/>
              <a:gd name="T46" fmla="*/ 0 w 887"/>
              <a:gd name="T47" fmla="*/ 2147483647 h 51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7"/>
              <a:gd name="T73" fmla="*/ 0 h 518"/>
              <a:gd name="T74" fmla="*/ 887 w 887"/>
              <a:gd name="T75" fmla="*/ 518 h 51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7" h="518">
                <a:moveTo>
                  <a:pt x="0" y="11"/>
                </a:moveTo>
                <a:lnTo>
                  <a:pt x="0" y="51"/>
                </a:lnTo>
                <a:lnTo>
                  <a:pt x="18" y="81"/>
                </a:lnTo>
                <a:lnTo>
                  <a:pt x="8" y="112"/>
                </a:lnTo>
                <a:lnTo>
                  <a:pt x="16" y="181"/>
                </a:lnTo>
                <a:lnTo>
                  <a:pt x="60" y="282"/>
                </a:lnTo>
                <a:lnTo>
                  <a:pt x="61" y="316"/>
                </a:lnTo>
                <a:lnTo>
                  <a:pt x="88" y="361"/>
                </a:lnTo>
                <a:lnTo>
                  <a:pt x="102" y="442"/>
                </a:lnTo>
                <a:lnTo>
                  <a:pt x="93" y="462"/>
                </a:lnTo>
                <a:lnTo>
                  <a:pt x="111" y="489"/>
                </a:lnTo>
                <a:lnTo>
                  <a:pt x="681" y="478"/>
                </a:lnTo>
                <a:lnTo>
                  <a:pt x="727" y="518"/>
                </a:lnTo>
                <a:lnTo>
                  <a:pt x="766" y="460"/>
                </a:lnTo>
                <a:lnTo>
                  <a:pt x="786" y="400"/>
                </a:lnTo>
                <a:lnTo>
                  <a:pt x="766" y="357"/>
                </a:lnTo>
                <a:lnTo>
                  <a:pt x="865" y="287"/>
                </a:lnTo>
                <a:lnTo>
                  <a:pt x="887" y="253"/>
                </a:lnTo>
                <a:lnTo>
                  <a:pt x="887" y="235"/>
                </a:lnTo>
                <a:lnTo>
                  <a:pt x="814" y="163"/>
                </a:lnTo>
                <a:lnTo>
                  <a:pt x="740" y="83"/>
                </a:lnTo>
                <a:lnTo>
                  <a:pt x="727" y="0"/>
                </a:lnTo>
                <a:lnTo>
                  <a:pt x="19" y="13"/>
                </a:lnTo>
                <a:lnTo>
                  <a:pt x="0" y="11"/>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68" name="Freeform 26"/>
          <p:cNvSpPr>
            <a:spLocks/>
          </p:cNvSpPr>
          <p:nvPr/>
        </p:nvSpPr>
        <p:spPr bwMode="auto">
          <a:xfrm>
            <a:off x="3873500" y="3822700"/>
            <a:ext cx="877888" cy="414338"/>
          </a:xfrm>
          <a:custGeom>
            <a:avLst/>
            <a:gdLst>
              <a:gd name="T0" fmla="*/ 0 w 1105"/>
              <a:gd name="T1" fmla="*/ 2147483647 h 521"/>
              <a:gd name="T2" fmla="*/ 2147483647 w 1105"/>
              <a:gd name="T3" fmla="*/ 0 h 521"/>
              <a:gd name="T4" fmla="*/ 2147483647 w 1105"/>
              <a:gd name="T5" fmla="*/ 2147483647 h 521"/>
              <a:gd name="T6" fmla="*/ 2147483647 w 1105"/>
              <a:gd name="T7" fmla="*/ 2147483647 h 521"/>
              <a:gd name="T8" fmla="*/ 2147483647 w 1105"/>
              <a:gd name="T9" fmla="*/ 2147483647 h 521"/>
              <a:gd name="T10" fmla="*/ 2147483647 w 1105"/>
              <a:gd name="T11" fmla="*/ 2147483647 h 521"/>
              <a:gd name="T12" fmla="*/ 2147483647 w 1105"/>
              <a:gd name="T13" fmla="*/ 2147483647 h 521"/>
              <a:gd name="T14" fmla="*/ 2147483647 w 1105"/>
              <a:gd name="T15" fmla="*/ 2147483647 h 521"/>
              <a:gd name="T16" fmla="*/ 2147483647 w 1105"/>
              <a:gd name="T17" fmla="*/ 2147483647 h 521"/>
              <a:gd name="T18" fmla="*/ 2147483647 w 1105"/>
              <a:gd name="T19" fmla="*/ 2147483647 h 521"/>
              <a:gd name="T20" fmla="*/ 2147483647 w 1105"/>
              <a:gd name="T21" fmla="*/ 2147483647 h 521"/>
              <a:gd name="T22" fmla="*/ 2147483647 w 1105"/>
              <a:gd name="T23" fmla="*/ 2147483647 h 521"/>
              <a:gd name="T24" fmla="*/ 2147483647 w 1105"/>
              <a:gd name="T25" fmla="*/ 2147483647 h 521"/>
              <a:gd name="T26" fmla="*/ 2147483647 w 1105"/>
              <a:gd name="T27" fmla="*/ 2147483647 h 521"/>
              <a:gd name="T28" fmla="*/ 0 w 1105"/>
              <a:gd name="T29" fmla="*/ 2147483647 h 5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05"/>
              <a:gd name="T46" fmla="*/ 0 h 521"/>
              <a:gd name="T47" fmla="*/ 1105 w 1105"/>
              <a:gd name="T48" fmla="*/ 521 h 5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05" h="521">
                <a:moveTo>
                  <a:pt x="0" y="495"/>
                </a:moveTo>
                <a:lnTo>
                  <a:pt x="39" y="0"/>
                </a:lnTo>
                <a:lnTo>
                  <a:pt x="450" y="19"/>
                </a:lnTo>
                <a:lnTo>
                  <a:pt x="994" y="26"/>
                </a:lnTo>
                <a:lnTo>
                  <a:pt x="1023" y="49"/>
                </a:lnTo>
                <a:lnTo>
                  <a:pt x="1045" y="44"/>
                </a:lnTo>
                <a:lnTo>
                  <a:pt x="1057" y="58"/>
                </a:lnTo>
                <a:lnTo>
                  <a:pt x="1060" y="69"/>
                </a:lnTo>
                <a:lnTo>
                  <a:pt x="1046" y="69"/>
                </a:lnTo>
                <a:lnTo>
                  <a:pt x="1028" y="103"/>
                </a:lnTo>
                <a:lnTo>
                  <a:pt x="1072" y="157"/>
                </a:lnTo>
                <a:lnTo>
                  <a:pt x="1105" y="169"/>
                </a:lnTo>
                <a:lnTo>
                  <a:pt x="1098" y="519"/>
                </a:lnTo>
                <a:lnTo>
                  <a:pt x="630" y="521"/>
                </a:lnTo>
                <a:lnTo>
                  <a:pt x="0" y="495"/>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69" name="Freeform 27"/>
          <p:cNvSpPr>
            <a:spLocks/>
          </p:cNvSpPr>
          <p:nvPr/>
        </p:nvSpPr>
        <p:spPr bwMode="auto">
          <a:xfrm>
            <a:off x="5365750" y="3902075"/>
            <a:ext cx="855663" cy="381000"/>
          </a:xfrm>
          <a:custGeom>
            <a:avLst/>
            <a:gdLst>
              <a:gd name="T0" fmla="*/ 0 w 1077"/>
              <a:gd name="T1" fmla="*/ 2147483647 h 480"/>
              <a:gd name="T2" fmla="*/ 2147483647 w 1077"/>
              <a:gd name="T3" fmla="*/ 2147483647 h 480"/>
              <a:gd name="T4" fmla="*/ 2147483647 w 1077"/>
              <a:gd name="T5" fmla="*/ 2147483647 h 480"/>
              <a:gd name="T6" fmla="*/ 2147483647 w 1077"/>
              <a:gd name="T7" fmla="*/ 2147483647 h 480"/>
              <a:gd name="T8" fmla="*/ 2147483647 w 1077"/>
              <a:gd name="T9" fmla="*/ 2147483647 h 480"/>
              <a:gd name="T10" fmla="*/ 2147483647 w 1077"/>
              <a:gd name="T11" fmla="*/ 2147483647 h 480"/>
              <a:gd name="T12" fmla="*/ 2147483647 w 1077"/>
              <a:gd name="T13" fmla="*/ 2147483647 h 480"/>
              <a:gd name="T14" fmla="*/ 2147483647 w 1077"/>
              <a:gd name="T15" fmla="*/ 2147483647 h 480"/>
              <a:gd name="T16" fmla="*/ 2147483647 w 1077"/>
              <a:gd name="T17" fmla="*/ 2147483647 h 480"/>
              <a:gd name="T18" fmla="*/ 2147483647 w 1077"/>
              <a:gd name="T19" fmla="*/ 2147483647 h 480"/>
              <a:gd name="T20" fmla="*/ 2147483647 w 1077"/>
              <a:gd name="T21" fmla="*/ 2147483647 h 480"/>
              <a:gd name="T22" fmla="*/ 2147483647 w 1077"/>
              <a:gd name="T23" fmla="*/ 2147483647 h 480"/>
              <a:gd name="T24" fmla="*/ 2147483647 w 1077"/>
              <a:gd name="T25" fmla="*/ 2147483647 h 480"/>
              <a:gd name="T26" fmla="*/ 2147483647 w 1077"/>
              <a:gd name="T27" fmla="*/ 2147483647 h 480"/>
              <a:gd name="T28" fmla="*/ 2147483647 w 1077"/>
              <a:gd name="T29" fmla="*/ 2147483647 h 480"/>
              <a:gd name="T30" fmla="*/ 2147483647 w 1077"/>
              <a:gd name="T31" fmla="*/ 2147483647 h 480"/>
              <a:gd name="T32" fmla="*/ 2147483647 w 1077"/>
              <a:gd name="T33" fmla="*/ 2147483647 h 480"/>
              <a:gd name="T34" fmla="*/ 2147483647 w 1077"/>
              <a:gd name="T35" fmla="*/ 2147483647 h 480"/>
              <a:gd name="T36" fmla="*/ 2147483647 w 1077"/>
              <a:gd name="T37" fmla="*/ 2147483647 h 480"/>
              <a:gd name="T38" fmla="*/ 2147483647 w 1077"/>
              <a:gd name="T39" fmla="*/ 2147483647 h 480"/>
              <a:gd name="T40" fmla="*/ 2147483647 w 1077"/>
              <a:gd name="T41" fmla="*/ 2147483647 h 480"/>
              <a:gd name="T42" fmla="*/ 2147483647 w 1077"/>
              <a:gd name="T43" fmla="*/ 2147483647 h 480"/>
              <a:gd name="T44" fmla="*/ 2147483647 w 1077"/>
              <a:gd name="T45" fmla="*/ 2147483647 h 480"/>
              <a:gd name="T46" fmla="*/ 2147483647 w 1077"/>
              <a:gd name="T47" fmla="*/ 2147483647 h 480"/>
              <a:gd name="T48" fmla="*/ 2147483647 w 1077"/>
              <a:gd name="T49" fmla="*/ 2147483647 h 480"/>
              <a:gd name="T50" fmla="*/ 2147483647 w 1077"/>
              <a:gd name="T51" fmla="*/ 2147483647 h 480"/>
              <a:gd name="T52" fmla="*/ 2147483647 w 1077"/>
              <a:gd name="T53" fmla="*/ 0 h 480"/>
              <a:gd name="T54" fmla="*/ 2147483647 w 1077"/>
              <a:gd name="T55" fmla="*/ 0 h 480"/>
              <a:gd name="T56" fmla="*/ 2147483647 w 1077"/>
              <a:gd name="T57" fmla="*/ 2147483647 h 480"/>
              <a:gd name="T58" fmla="*/ 2147483647 w 1077"/>
              <a:gd name="T59" fmla="*/ 2147483647 h 480"/>
              <a:gd name="T60" fmla="*/ 2147483647 w 1077"/>
              <a:gd name="T61" fmla="*/ 2147483647 h 480"/>
              <a:gd name="T62" fmla="*/ 2147483647 w 1077"/>
              <a:gd name="T63" fmla="*/ 2147483647 h 480"/>
              <a:gd name="T64" fmla="*/ 2147483647 w 1077"/>
              <a:gd name="T65" fmla="*/ 2147483647 h 480"/>
              <a:gd name="T66" fmla="*/ 2147483647 w 1077"/>
              <a:gd name="T67" fmla="*/ 2147483647 h 480"/>
              <a:gd name="T68" fmla="*/ 2147483647 w 1077"/>
              <a:gd name="T69" fmla="*/ 2147483647 h 480"/>
              <a:gd name="T70" fmla="*/ 2147483647 w 1077"/>
              <a:gd name="T71" fmla="*/ 2147483647 h 480"/>
              <a:gd name="T72" fmla="*/ 2147483647 w 1077"/>
              <a:gd name="T73" fmla="*/ 2147483647 h 480"/>
              <a:gd name="T74" fmla="*/ 2147483647 w 1077"/>
              <a:gd name="T75" fmla="*/ 2147483647 h 480"/>
              <a:gd name="T76" fmla="*/ 2147483647 w 1077"/>
              <a:gd name="T77" fmla="*/ 2147483647 h 480"/>
              <a:gd name="T78" fmla="*/ 2147483647 w 1077"/>
              <a:gd name="T79" fmla="*/ 2147483647 h 480"/>
              <a:gd name="T80" fmla="*/ 2147483647 w 1077"/>
              <a:gd name="T81" fmla="*/ 2147483647 h 480"/>
              <a:gd name="T82" fmla="*/ 2147483647 w 1077"/>
              <a:gd name="T83" fmla="*/ 2147483647 h 480"/>
              <a:gd name="T84" fmla="*/ 2147483647 w 1077"/>
              <a:gd name="T85" fmla="*/ 2147483647 h 480"/>
              <a:gd name="T86" fmla="*/ 2147483647 w 1077"/>
              <a:gd name="T87" fmla="*/ 2147483647 h 480"/>
              <a:gd name="T88" fmla="*/ 2147483647 w 1077"/>
              <a:gd name="T89" fmla="*/ 2147483647 h 480"/>
              <a:gd name="T90" fmla="*/ 2147483647 w 1077"/>
              <a:gd name="T91" fmla="*/ 2147483647 h 480"/>
              <a:gd name="T92" fmla="*/ 0 w 1077"/>
              <a:gd name="T93" fmla="*/ 2147483647 h 48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77"/>
              <a:gd name="T142" fmla="*/ 0 h 480"/>
              <a:gd name="T143" fmla="*/ 1077 w 1077"/>
              <a:gd name="T144" fmla="*/ 480 h 48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77" h="480">
                <a:moveTo>
                  <a:pt x="0" y="480"/>
                </a:moveTo>
                <a:lnTo>
                  <a:pt x="10" y="457"/>
                </a:lnTo>
                <a:lnTo>
                  <a:pt x="34" y="453"/>
                </a:lnTo>
                <a:lnTo>
                  <a:pt x="43" y="405"/>
                </a:lnTo>
                <a:lnTo>
                  <a:pt x="28" y="399"/>
                </a:lnTo>
                <a:lnTo>
                  <a:pt x="26" y="387"/>
                </a:lnTo>
                <a:lnTo>
                  <a:pt x="62" y="359"/>
                </a:lnTo>
                <a:lnTo>
                  <a:pt x="130" y="377"/>
                </a:lnTo>
                <a:lnTo>
                  <a:pt x="137" y="319"/>
                </a:lnTo>
                <a:lnTo>
                  <a:pt x="186" y="306"/>
                </a:lnTo>
                <a:lnTo>
                  <a:pt x="176" y="291"/>
                </a:lnTo>
                <a:lnTo>
                  <a:pt x="189" y="253"/>
                </a:lnTo>
                <a:lnTo>
                  <a:pt x="200" y="236"/>
                </a:lnTo>
                <a:lnTo>
                  <a:pt x="269" y="224"/>
                </a:lnTo>
                <a:lnTo>
                  <a:pt x="290" y="232"/>
                </a:lnTo>
                <a:lnTo>
                  <a:pt x="365" y="208"/>
                </a:lnTo>
                <a:lnTo>
                  <a:pt x="388" y="227"/>
                </a:lnTo>
                <a:lnTo>
                  <a:pt x="411" y="183"/>
                </a:lnTo>
                <a:lnTo>
                  <a:pt x="433" y="172"/>
                </a:lnTo>
                <a:lnTo>
                  <a:pt x="486" y="197"/>
                </a:lnTo>
                <a:lnTo>
                  <a:pt x="492" y="167"/>
                </a:lnTo>
                <a:lnTo>
                  <a:pt x="548" y="106"/>
                </a:lnTo>
                <a:lnTo>
                  <a:pt x="563" y="69"/>
                </a:lnTo>
                <a:lnTo>
                  <a:pt x="581" y="71"/>
                </a:lnTo>
                <a:lnTo>
                  <a:pt x="633" y="41"/>
                </a:lnTo>
                <a:lnTo>
                  <a:pt x="619" y="13"/>
                </a:lnTo>
                <a:lnTo>
                  <a:pt x="628" y="0"/>
                </a:lnTo>
                <a:lnTo>
                  <a:pt x="673" y="0"/>
                </a:lnTo>
                <a:lnTo>
                  <a:pt x="705" y="5"/>
                </a:lnTo>
                <a:lnTo>
                  <a:pt x="718" y="34"/>
                </a:lnTo>
                <a:lnTo>
                  <a:pt x="768" y="43"/>
                </a:lnTo>
                <a:lnTo>
                  <a:pt x="799" y="55"/>
                </a:lnTo>
                <a:lnTo>
                  <a:pt x="866" y="53"/>
                </a:lnTo>
                <a:lnTo>
                  <a:pt x="895" y="34"/>
                </a:lnTo>
                <a:lnTo>
                  <a:pt x="968" y="74"/>
                </a:lnTo>
                <a:lnTo>
                  <a:pt x="995" y="155"/>
                </a:lnTo>
                <a:lnTo>
                  <a:pt x="1023" y="185"/>
                </a:lnTo>
                <a:lnTo>
                  <a:pt x="1077" y="213"/>
                </a:lnTo>
                <a:lnTo>
                  <a:pt x="1038" y="253"/>
                </a:lnTo>
                <a:lnTo>
                  <a:pt x="1001" y="276"/>
                </a:lnTo>
                <a:lnTo>
                  <a:pt x="966" y="317"/>
                </a:lnTo>
                <a:lnTo>
                  <a:pt x="964" y="333"/>
                </a:lnTo>
                <a:lnTo>
                  <a:pt x="854" y="394"/>
                </a:lnTo>
                <a:lnTo>
                  <a:pt x="260" y="443"/>
                </a:lnTo>
                <a:lnTo>
                  <a:pt x="198" y="439"/>
                </a:lnTo>
                <a:lnTo>
                  <a:pt x="199" y="469"/>
                </a:lnTo>
                <a:lnTo>
                  <a:pt x="0" y="480"/>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70" name="Freeform 28"/>
          <p:cNvSpPr>
            <a:spLocks/>
          </p:cNvSpPr>
          <p:nvPr/>
        </p:nvSpPr>
        <p:spPr bwMode="auto">
          <a:xfrm>
            <a:off x="4824413" y="4752975"/>
            <a:ext cx="661987" cy="515938"/>
          </a:xfrm>
          <a:custGeom>
            <a:avLst/>
            <a:gdLst>
              <a:gd name="T0" fmla="*/ 2147483647 w 833"/>
              <a:gd name="T1" fmla="*/ 2147483647 h 649"/>
              <a:gd name="T2" fmla="*/ 2147483647 w 833"/>
              <a:gd name="T3" fmla="*/ 2147483647 h 649"/>
              <a:gd name="T4" fmla="*/ 2147483647 w 833"/>
              <a:gd name="T5" fmla="*/ 2147483647 h 649"/>
              <a:gd name="T6" fmla="*/ 2147483647 w 833"/>
              <a:gd name="T7" fmla="*/ 2147483647 h 649"/>
              <a:gd name="T8" fmla="*/ 2147483647 w 833"/>
              <a:gd name="T9" fmla="*/ 2147483647 h 649"/>
              <a:gd name="T10" fmla="*/ 2147483647 w 833"/>
              <a:gd name="T11" fmla="*/ 2147483647 h 649"/>
              <a:gd name="T12" fmla="*/ 2147483647 w 833"/>
              <a:gd name="T13" fmla="*/ 2147483647 h 649"/>
              <a:gd name="T14" fmla="*/ 2147483647 w 833"/>
              <a:gd name="T15" fmla="*/ 2147483647 h 649"/>
              <a:gd name="T16" fmla="*/ 2147483647 w 833"/>
              <a:gd name="T17" fmla="*/ 2147483647 h 649"/>
              <a:gd name="T18" fmla="*/ 2147483647 w 833"/>
              <a:gd name="T19" fmla="*/ 2147483647 h 649"/>
              <a:gd name="T20" fmla="*/ 2147483647 w 833"/>
              <a:gd name="T21" fmla="*/ 2147483647 h 649"/>
              <a:gd name="T22" fmla="*/ 2147483647 w 833"/>
              <a:gd name="T23" fmla="*/ 2147483647 h 649"/>
              <a:gd name="T24" fmla="*/ 2147483647 w 833"/>
              <a:gd name="T25" fmla="*/ 2147483647 h 649"/>
              <a:gd name="T26" fmla="*/ 2147483647 w 833"/>
              <a:gd name="T27" fmla="*/ 2147483647 h 649"/>
              <a:gd name="T28" fmla="*/ 2147483647 w 833"/>
              <a:gd name="T29" fmla="*/ 2147483647 h 649"/>
              <a:gd name="T30" fmla="*/ 2147483647 w 833"/>
              <a:gd name="T31" fmla="*/ 2147483647 h 649"/>
              <a:gd name="T32" fmla="*/ 2147483647 w 833"/>
              <a:gd name="T33" fmla="*/ 2147483647 h 649"/>
              <a:gd name="T34" fmla="*/ 2147483647 w 833"/>
              <a:gd name="T35" fmla="*/ 2147483647 h 649"/>
              <a:gd name="T36" fmla="*/ 2147483647 w 833"/>
              <a:gd name="T37" fmla="*/ 2147483647 h 649"/>
              <a:gd name="T38" fmla="*/ 2147483647 w 833"/>
              <a:gd name="T39" fmla="*/ 2147483647 h 649"/>
              <a:gd name="T40" fmla="*/ 2147483647 w 833"/>
              <a:gd name="T41" fmla="*/ 2147483647 h 649"/>
              <a:gd name="T42" fmla="*/ 2147483647 w 833"/>
              <a:gd name="T43" fmla="*/ 2147483647 h 649"/>
              <a:gd name="T44" fmla="*/ 2147483647 w 833"/>
              <a:gd name="T45" fmla="*/ 2147483647 h 649"/>
              <a:gd name="T46" fmla="*/ 2147483647 w 833"/>
              <a:gd name="T47" fmla="*/ 2147483647 h 649"/>
              <a:gd name="T48" fmla="*/ 2147483647 w 833"/>
              <a:gd name="T49" fmla="*/ 2147483647 h 649"/>
              <a:gd name="T50" fmla="*/ 2147483647 w 833"/>
              <a:gd name="T51" fmla="*/ 2147483647 h 649"/>
              <a:gd name="T52" fmla="*/ 2147483647 w 833"/>
              <a:gd name="T53" fmla="*/ 2147483647 h 649"/>
              <a:gd name="T54" fmla="*/ 2147483647 w 833"/>
              <a:gd name="T55" fmla="*/ 2147483647 h 649"/>
              <a:gd name="T56" fmla="*/ 2147483647 w 833"/>
              <a:gd name="T57" fmla="*/ 2147483647 h 649"/>
              <a:gd name="T58" fmla="*/ 2147483647 w 833"/>
              <a:gd name="T59" fmla="*/ 2147483647 h 649"/>
              <a:gd name="T60" fmla="*/ 2147483647 w 833"/>
              <a:gd name="T61" fmla="*/ 2147483647 h 649"/>
              <a:gd name="T62" fmla="*/ 2147483647 w 833"/>
              <a:gd name="T63" fmla="*/ 2147483647 h 649"/>
              <a:gd name="T64" fmla="*/ 2147483647 w 833"/>
              <a:gd name="T65" fmla="*/ 2147483647 h 649"/>
              <a:gd name="T66" fmla="*/ 2147483647 w 833"/>
              <a:gd name="T67" fmla="*/ 2147483647 h 649"/>
              <a:gd name="T68" fmla="*/ 2147483647 w 833"/>
              <a:gd name="T69" fmla="*/ 2147483647 h 649"/>
              <a:gd name="T70" fmla="*/ 2147483647 w 833"/>
              <a:gd name="T71" fmla="*/ 2147483647 h 649"/>
              <a:gd name="T72" fmla="*/ 2147483647 w 833"/>
              <a:gd name="T73" fmla="*/ 2147483647 h 649"/>
              <a:gd name="T74" fmla="*/ 2147483647 w 833"/>
              <a:gd name="T75" fmla="*/ 2147483647 h 649"/>
              <a:gd name="T76" fmla="*/ 2147483647 w 833"/>
              <a:gd name="T77" fmla="*/ 2147483647 h 649"/>
              <a:gd name="T78" fmla="*/ 2147483647 w 833"/>
              <a:gd name="T79" fmla="*/ 2147483647 h 649"/>
              <a:gd name="T80" fmla="*/ 2147483647 w 833"/>
              <a:gd name="T81" fmla="*/ 2147483647 h 649"/>
              <a:gd name="T82" fmla="*/ 2147483647 w 833"/>
              <a:gd name="T83" fmla="*/ 2147483647 h 649"/>
              <a:gd name="T84" fmla="*/ 2147483647 w 833"/>
              <a:gd name="T85" fmla="*/ 2147483647 h 649"/>
              <a:gd name="T86" fmla="*/ 2147483647 w 833"/>
              <a:gd name="T87" fmla="*/ 2147483647 h 649"/>
              <a:gd name="T88" fmla="*/ 2147483647 w 833"/>
              <a:gd name="T89" fmla="*/ 2147483647 h 649"/>
              <a:gd name="T90" fmla="*/ 2147483647 w 833"/>
              <a:gd name="T91" fmla="*/ 0 h 64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33"/>
              <a:gd name="T139" fmla="*/ 0 h 649"/>
              <a:gd name="T140" fmla="*/ 833 w 833"/>
              <a:gd name="T141" fmla="*/ 649 h 64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33" h="649">
                <a:moveTo>
                  <a:pt x="0" y="7"/>
                </a:moveTo>
                <a:lnTo>
                  <a:pt x="10" y="177"/>
                </a:lnTo>
                <a:lnTo>
                  <a:pt x="33" y="199"/>
                </a:lnTo>
                <a:lnTo>
                  <a:pt x="40" y="245"/>
                </a:lnTo>
                <a:lnTo>
                  <a:pt x="85" y="306"/>
                </a:lnTo>
                <a:lnTo>
                  <a:pt x="84" y="359"/>
                </a:lnTo>
                <a:lnTo>
                  <a:pt x="58" y="408"/>
                </a:lnTo>
                <a:lnTo>
                  <a:pt x="58" y="436"/>
                </a:lnTo>
                <a:lnTo>
                  <a:pt x="68" y="466"/>
                </a:lnTo>
                <a:lnTo>
                  <a:pt x="66" y="492"/>
                </a:lnTo>
                <a:lnTo>
                  <a:pt x="50" y="510"/>
                </a:lnTo>
                <a:lnTo>
                  <a:pt x="30" y="536"/>
                </a:lnTo>
                <a:lnTo>
                  <a:pt x="42" y="548"/>
                </a:lnTo>
                <a:lnTo>
                  <a:pt x="154" y="536"/>
                </a:lnTo>
                <a:lnTo>
                  <a:pt x="245" y="567"/>
                </a:lnTo>
                <a:lnTo>
                  <a:pt x="331" y="562"/>
                </a:lnTo>
                <a:lnTo>
                  <a:pt x="321" y="543"/>
                </a:lnTo>
                <a:lnTo>
                  <a:pt x="349" y="521"/>
                </a:lnTo>
                <a:lnTo>
                  <a:pt x="412" y="536"/>
                </a:lnTo>
                <a:lnTo>
                  <a:pt x="418" y="571"/>
                </a:lnTo>
                <a:lnTo>
                  <a:pt x="435" y="567"/>
                </a:lnTo>
                <a:lnTo>
                  <a:pt x="462" y="572"/>
                </a:lnTo>
                <a:lnTo>
                  <a:pt x="486" y="597"/>
                </a:lnTo>
                <a:lnTo>
                  <a:pt x="492" y="619"/>
                </a:lnTo>
                <a:lnTo>
                  <a:pt x="520" y="621"/>
                </a:lnTo>
                <a:lnTo>
                  <a:pt x="544" y="635"/>
                </a:lnTo>
                <a:lnTo>
                  <a:pt x="564" y="630"/>
                </a:lnTo>
                <a:lnTo>
                  <a:pt x="582" y="611"/>
                </a:lnTo>
                <a:lnTo>
                  <a:pt x="578" y="597"/>
                </a:lnTo>
                <a:lnTo>
                  <a:pt x="604" y="619"/>
                </a:lnTo>
                <a:lnTo>
                  <a:pt x="617" y="599"/>
                </a:lnTo>
                <a:lnTo>
                  <a:pt x="634" y="631"/>
                </a:lnTo>
                <a:lnTo>
                  <a:pt x="662" y="619"/>
                </a:lnTo>
                <a:lnTo>
                  <a:pt x="671" y="607"/>
                </a:lnTo>
                <a:lnTo>
                  <a:pt x="662" y="597"/>
                </a:lnTo>
                <a:lnTo>
                  <a:pt x="666" y="567"/>
                </a:lnTo>
                <a:lnTo>
                  <a:pt x="671" y="567"/>
                </a:lnTo>
                <a:lnTo>
                  <a:pt x="696" y="571"/>
                </a:lnTo>
                <a:lnTo>
                  <a:pt x="700" y="590"/>
                </a:lnTo>
                <a:lnTo>
                  <a:pt x="728" y="589"/>
                </a:lnTo>
                <a:lnTo>
                  <a:pt x="752" y="602"/>
                </a:lnTo>
                <a:lnTo>
                  <a:pt x="755" y="597"/>
                </a:lnTo>
                <a:lnTo>
                  <a:pt x="765" y="613"/>
                </a:lnTo>
                <a:lnTo>
                  <a:pt x="784" y="622"/>
                </a:lnTo>
                <a:lnTo>
                  <a:pt x="774" y="649"/>
                </a:lnTo>
                <a:lnTo>
                  <a:pt x="798" y="623"/>
                </a:lnTo>
                <a:lnTo>
                  <a:pt x="813" y="639"/>
                </a:lnTo>
                <a:lnTo>
                  <a:pt x="813" y="621"/>
                </a:lnTo>
                <a:lnTo>
                  <a:pt x="833" y="619"/>
                </a:lnTo>
                <a:lnTo>
                  <a:pt x="833" y="603"/>
                </a:lnTo>
                <a:lnTo>
                  <a:pt x="813" y="602"/>
                </a:lnTo>
                <a:lnTo>
                  <a:pt x="802" y="590"/>
                </a:lnTo>
                <a:lnTo>
                  <a:pt x="781" y="593"/>
                </a:lnTo>
                <a:lnTo>
                  <a:pt x="774" y="577"/>
                </a:lnTo>
                <a:lnTo>
                  <a:pt x="752" y="577"/>
                </a:lnTo>
                <a:lnTo>
                  <a:pt x="732" y="545"/>
                </a:lnTo>
                <a:lnTo>
                  <a:pt x="745" y="537"/>
                </a:lnTo>
                <a:lnTo>
                  <a:pt x="761" y="528"/>
                </a:lnTo>
                <a:lnTo>
                  <a:pt x="764" y="510"/>
                </a:lnTo>
                <a:lnTo>
                  <a:pt x="778" y="509"/>
                </a:lnTo>
                <a:lnTo>
                  <a:pt x="802" y="492"/>
                </a:lnTo>
                <a:lnTo>
                  <a:pt x="793" y="485"/>
                </a:lnTo>
                <a:lnTo>
                  <a:pt x="793" y="450"/>
                </a:lnTo>
                <a:lnTo>
                  <a:pt x="772" y="467"/>
                </a:lnTo>
                <a:lnTo>
                  <a:pt x="745" y="470"/>
                </a:lnTo>
                <a:lnTo>
                  <a:pt x="726" y="499"/>
                </a:lnTo>
                <a:lnTo>
                  <a:pt x="689" y="485"/>
                </a:lnTo>
                <a:lnTo>
                  <a:pt x="696" y="475"/>
                </a:lnTo>
                <a:lnTo>
                  <a:pt x="710" y="469"/>
                </a:lnTo>
                <a:lnTo>
                  <a:pt x="711" y="475"/>
                </a:lnTo>
                <a:lnTo>
                  <a:pt x="720" y="455"/>
                </a:lnTo>
                <a:lnTo>
                  <a:pt x="709" y="461"/>
                </a:lnTo>
                <a:lnTo>
                  <a:pt x="700" y="454"/>
                </a:lnTo>
                <a:lnTo>
                  <a:pt x="698" y="461"/>
                </a:lnTo>
                <a:lnTo>
                  <a:pt x="683" y="455"/>
                </a:lnTo>
                <a:lnTo>
                  <a:pt x="667" y="475"/>
                </a:lnTo>
                <a:lnTo>
                  <a:pt x="642" y="478"/>
                </a:lnTo>
                <a:lnTo>
                  <a:pt x="595" y="469"/>
                </a:lnTo>
                <a:lnTo>
                  <a:pt x="593" y="457"/>
                </a:lnTo>
                <a:lnTo>
                  <a:pt x="619" y="420"/>
                </a:lnTo>
                <a:lnTo>
                  <a:pt x="647" y="424"/>
                </a:lnTo>
                <a:lnTo>
                  <a:pt x="667" y="437"/>
                </a:lnTo>
                <a:lnTo>
                  <a:pt x="738" y="448"/>
                </a:lnTo>
                <a:lnTo>
                  <a:pt x="684" y="373"/>
                </a:lnTo>
                <a:lnTo>
                  <a:pt x="693" y="319"/>
                </a:lnTo>
                <a:lnTo>
                  <a:pt x="393" y="329"/>
                </a:lnTo>
                <a:lnTo>
                  <a:pt x="396" y="299"/>
                </a:lnTo>
                <a:lnTo>
                  <a:pt x="431" y="206"/>
                </a:lnTo>
                <a:lnTo>
                  <a:pt x="483" y="147"/>
                </a:lnTo>
                <a:lnTo>
                  <a:pt x="466" y="129"/>
                </a:lnTo>
                <a:lnTo>
                  <a:pt x="472" y="70"/>
                </a:lnTo>
                <a:lnTo>
                  <a:pt x="444" y="0"/>
                </a:lnTo>
                <a:lnTo>
                  <a:pt x="0" y="7"/>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71" name="Freeform 29"/>
          <p:cNvSpPr>
            <a:spLocks/>
          </p:cNvSpPr>
          <p:nvPr/>
        </p:nvSpPr>
        <p:spPr bwMode="auto">
          <a:xfrm>
            <a:off x="7175500" y="2535238"/>
            <a:ext cx="430213" cy="600075"/>
          </a:xfrm>
          <a:custGeom>
            <a:avLst/>
            <a:gdLst>
              <a:gd name="T0" fmla="*/ 0 w 542"/>
              <a:gd name="T1" fmla="*/ 2147483647 h 755"/>
              <a:gd name="T2" fmla="*/ 2147483647 w 542"/>
              <a:gd name="T3" fmla="*/ 2147483647 h 755"/>
              <a:gd name="T4" fmla="*/ 2147483647 w 542"/>
              <a:gd name="T5" fmla="*/ 2147483647 h 755"/>
              <a:gd name="T6" fmla="*/ 2147483647 w 542"/>
              <a:gd name="T7" fmla="*/ 2147483647 h 755"/>
              <a:gd name="T8" fmla="*/ 2147483647 w 542"/>
              <a:gd name="T9" fmla="*/ 2147483647 h 755"/>
              <a:gd name="T10" fmla="*/ 2147483647 w 542"/>
              <a:gd name="T11" fmla="*/ 2147483647 h 755"/>
              <a:gd name="T12" fmla="*/ 2147483647 w 542"/>
              <a:gd name="T13" fmla="*/ 2147483647 h 755"/>
              <a:gd name="T14" fmla="*/ 2147483647 w 542"/>
              <a:gd name="T15" fmla="*/ 2147483647 h 755"/>
              <a:gd name="T16" fmla="*/ 2147483647 w 542"/>
              <a:gd name="T17" fmla="*/ 2147483647 h 755"/>
              <a:gd name="T18" fmla="*/ 2147483647 w 542"/>
              <a:gd name="T19" fmla="*/ 2147483647 h 755"/>
              <a:gd name="T20" fmla="*/ 2147483647 w 542"/>
              <a:gd name="T21" fmla="*/ 2147483647 h 755"/>
              <a:gd name="T22" fmla="*/ 2147483647 w 542"/>
              <a:gd name="T23" fmla="*/ 2147483647 h 755"/>
              <a:gd name="T24" fmla="*/ 2147483647 w 542"/>
              <a:gd name="T25" fmla="*/ 0 h 755"/>
              <a:gd name="T26" fmla="*/ 2147483647 w 542"/>
              <a:gd name="T27" fmla="*/ 2147483647 h 755"/>
              <a:gd name="T28" fmla="*/ 2147483647 w 542"/>
              <a:gd name="T29" fmla="*/ 2147483647 h 755"/>
              <a:gd name="T30" fmla="*/ 2147483647 w 542"/>
              <a:gd name="T31" fmla="*/ 2147483647 h 755"/>
              <a:gd name="T32" fmla="*/ 2147483647 w 542"/>
              <a:gd name="T33" fmla="*/ 2147483647 h 755"/>
              <a:gd name="T34" fmla="*/ 2147483647 w 542"/>
              <a:gd name="T35" fmla="*/ 2147483647 h 755"/>
              <a:gd name="T36" fmla="*/ 2147483647 w 542"/>
              <a:gd name="T37" fmla="*/ 2147483647 h 755"/>
              <a:gd name="T38" fmla="*/ 2147483647 w 542"/>
              <a:gd name="T39" fmla="*/ 2147483647 h 755"/>
              <a:gd name="T40" fmla="*/ 2147483647 w 542"/>
              <a:gd name="T41" fmla="*/ 2147483647 h 755"/>
              <a:gd name="T42" fmla="*/ 2147483647 w 542"/>
              <a:gd name="T43" fmla="*/ 2147483647 h 755"/>
              <a:gd name="T44" fmla="*/ 2147483647 w 542"/>
              <a:gd name="T45" fmla="*/ 2147483647 h 755"/>
              <a:gd name="T46" fmla="*/ 2147483647 w 542"/>
              <a:gd name="T47" fmla="*/ 2147483647 h 755"/>
              <a:gd name="T48" fmla="*/ 2147483647 w 542"/>
              <a:gd name="T49" fmla="*/ 2147483647 h 755"/>
              <a:gd name="T50" fmla="*/ 2147483647 w 542"/>
              <a:gd name="T51" fmla="*/ 2147483647 h 755"/>
              <a:gd name="T52" fmla="*/ 2147483647 w 542"/>
              <a:gd name="T53" fmla="*/ 2147483647 h 755"/>
              <a:gd name="T54" fmla="*/ 2147483647 w 542"/>
              <a:gd name="T55" fmla="*/ 2147483647 h 755"/>
              <a:gd name="T56" fmla="*/ 2147483647 w 542"/>
              <a:gd name="T57" fmla="*/ 2147483647 h 755"/>
              <a:gd name="T58" fmla="*/ 2147483647 w 542"/>
              <a:gd name="T59" fmla="*/ 2147483647 h 755"/>
              <a:gd name="T60" fmla="*/ 2147483647 w 542"/>
              <a:gd name="T61" fmla="*/ 2147483647 h 755"/>
              <a:gd name="T62" fmla="*/ 2147483647 w 542"/>
              <a:gd name="T63" fmla="*/ 2147483647 h 755"/>
              <a:gd name="T64" fmla="*/ 2147483647 w 542"/>
              <a:gd name="T65" fmla="*/ 2147483647 h 755"/>
              <a:gd name="T66" fmla="*/ 2147483647 w 542"/>
              <a:gd name="T67" fmla="*/ 2147483647 h 755"/>
              <a:gd name="T68" fmla="*/ 2147483647 w 542"/>
              <a:gd name="T69" fmla="*/ 2147483647 h 755"/>
              <a:gd name="T70" fmla="*/ 2147483647 w 542"/>
              <a:gd name="T71" fmla="*/ 2147483647 h 755"/>
              <a:gd name="T72" fmla="*/ 2147483647 w 542"/>
              <a:gd name="T73" fmla="*/ 2147483647 h 755"/>
              <a:gd name="T74" fmla="*/ 2147483647 w 542"/>
              <a:gd name="T75" fmla="*/ 2147483647 h 755"/>
              <a:gd name="T76" fmla="*/ 2147483647 w 542"/>
              <a:gd name="T77" fmla="*/ 2147483647 h 755"/>
              <a:gd name="T78" fmla="*/ 2147483647 w 542"/>
              <a:gd name="T79" fmla="*/ 2147483647 h 755"/>
              <a:gd name="T80" fmla="*/ 2147483647 w 542"/>
              <a:gd name="T81" fmla="*/ 2147483647 h 755"/>
              <a:gd name="T82" fmla="*/ 2147483647 w 542"/>
              <a:gd name="T83" fmla="*/ 2147483647 h 755"/>
              <a:gd name="T84" fmla="*/ 2147483647 w 542"/>
              <a:gd name="T85" fmla="*/ 2147483647 h 755"/>
              <a:gd name="T86" fmla="*/ 2147483647 w 542"/>
              <a:gd name="T87" fmla="*/ 2147483647 h 755"/>
              <a:gd name="T88" fmla="*/ 2147483647 w 542"/>
              <a:gd name="T89" fmla="*/ 2147483647 h 755"/>
              <a:gd name="T90" fmla="*/ 2147483647 w 542"/>
              <a:gd name="T91" fmla="*/ 2147483647 h 755"/>
              <a:gd name="T92" fmla="*/ 2147483647 w 542"/>
              <a:gd name="T93" fmla="*/ 2147483647 h 755"/>
              <a:gd name="T94" fmla="*/ 2147483647 w 542"/>
              <a:gd name="T95" fmla="*/ 2147483647 h 755"/>
              <a:gd name="T96" fmla="*/ 2147483647 w 542"/>
              <a:gd name="T97" fmla="*/ 2147483647 h 755"/>
              <a:gd name="T98" fmla="*/ 2147483647 w 542"/>
              <a:gd name="T99" fmla="*/ 2147483647 h 755"/>
              <a:gd name="T100" fmla="*/ 2147483647 w 542"/>
              <a:gd name="T101" fmla="*/ 2147483647 h 755"/>
              <a:gd name="T102" fmla="*/ 2147483647 w 542"/>
              <a:gd name="T103" fmla="*/ 2147483647 h 755"/>
              <a:gd name="T104" fmla="*/ 2147483647 w 542"/>
              <a:gd name="T105" fmla="*/ 2147483647 h 755"/>
              <a:gd name="T106" fmla="*/ 2147483647 w 542"/>
              <a:gd name="T107" fmla="*/ 2147483647 h 755"/>
              <a:gd name="T108" fmla="*/ 2147483647 w 542"/>
              <a:gd name="T109" fmla="*/ 2147483647 h 755"/>
              <a:gd name="T110" fmla="*/ 2147483647 w 542"/>
              <a:gd name="T111" fmla="*/ 2147483647 h 755"/>
              <a:gd name="T112" fmla="*/ 2147483647 w 542"/>
              <a:gd name="T113" fmla="*/ 2147483647 h 755"/>
              <a:gd name="T114" fmla="*/ 2147483647 w 542"/>
              <a:gd name="T115" fmla="*/ 2147483647 h 755"/>
              <a:gd name="T116" fmla="*/ 2147483647 w 542"/>
              <a:gd name="T117" fmla="*/ 2147483647 h 755"/>
              <a:gd name="T118" fmla="*/ 0 w 542"/>
              <a:gd name="T119" fmla="*/ 2147483647 h 75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42"/>
              <a:gd name="T181" fmla="*/ 0 h 755"/>
              <a:gd name="T182" fmla="*/ 542 w 542"/>
              <a:gd name="T183" fmla="*/ 755 h 75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42" h="755">
                <a:moveTo>
                  <a:pt x="0" y="412"/>
                </a:moveTo>
                <a:lnTo>
                  <a:pt x="31" y="415"/>
                </a:lnTo>
                <a:lnTo>
                  <a:pt x="33" y="363"/>
                </a:lnTo>
                <a:lnTo>
                  <a:pt x="73" y="296"/>
                </a:lnTo>
                <a:lnTo>
                  <a:pt x="54" y="249"/>
                </a:lnTo>
                <a:lnTo>
                  <a:pt x="72" y="184"/>
                </a:lnTo>
                <a:lnTo>
                  <a:pt x="69" y="159"/>
                </a:lnTo>
                <a:lnTo>
                  <a:pt x="132" y="16"/>
                </a:lnTo>
                <a:lnTo>
                  <a:pt x="147" y="16"/>
                </a:lnTo>
                <a:lnTo>
                  <a:pt x="156" y="43"/>
                </a:lnTo>
                <a:lnTo>
                  <a:pt x="232" y="18"/>
                </a:lnTo>
                <a:lnTo>
                  <a:pt x="234" y="9"/>
                </a:lnTo>
                <a:lnTo>
                  <a:pt x="256" y="0"/>
                </a:lnTo>
                <a:lnTo>
                  <a:pt x="298" y="19"/>
                </a:lnTo>
                <a:lnTo>
                  <a:pt x="327" y="43"/>
                </a:lnTo>
                <a:lnTo>
                  <a:pt x="399" y="253"/>
                </a:lnTo>
                <a:lnTo>
                  <a:pt x="443" y="254"/>
                </a:lnTo>
                <a:lnTo>
                  <a:pt x="452" y="265"/>
                </a:lnTo>
                <a:lnTo>
                  <a:pt x="444" y="271"/>
                </a:lnTo>
                <a:lnTo>
                  <a:pt x="482" y="322"/>
                </a:lnTo>
                <a:lnTo>
                  <a:pt x="491" y="309"/>
                </a:lnTo>
                <a:lnTo>
                  <a:pt x="528" y="341"/>
                </a:lnTo>
                <a:lnTo>
                  <a:pt x="514" y="349"/>
                </a:lnTo>
                <a:lnTo>
                  <a:pt x="516" y="358"/>
                </a:lnTo>
                <a:lnTo>
                  <a:pt x="542" y="358"/>
                </a:lnTo>
                <a:lnTo>
                  <a:pt x="522" y="397"/>
                </a:lnTo>
                <a:lnTo>
                  <a:pt x="503" y="391"/>
                </a:lnTo>
                <a:lnTo>
                  <a:pt x="482" y="407"/>
                </a:lnTo>
                <a:lnTo>
                  <a:pt x="483" y="425"/>
                </a:lnTo>
                <a:lnTo>
                  <a:pt x="469" y="433"/>
                </a:lnTo>
                <a:lnTo>
                  <a:pt x="450" y="427"/>
                </a:lnTo>
                <a:lnTo>
                  <a:pt x="451" y="453"/>
                </a:lnTo>
                <a:lnTo>
                  <a:pt x="436" y="445"/>
                </a:lnTo>
                <a:lnTo>
                  <a:pt x="428" y="475"/>
                </a:lnTo>
                <a:lnTo>
                  <a:pt x="406" y="450"/>
                </a:lnTo>
                <a:lnTo>
                  <a:pt x="386" y="470"/>
                </a:lnTo>
                <a:lnTo>
                  <a:pt x="364" y="479"/>
                </a:lnTo>
                <a:lnTo>
                  <a:pt x="359" y="505"/>
                </a:lnTo>
                <a:lnTo>
                  <a:pt x="336" y="498"/>
                </a:lnTo>
                <a:lnTo>
                  <a:pt x="346" y="479"/>
                </a:lnTo>
                <a:lnTo>
                  <a:pt x="327" y="461"/>
                </a:lnTo>
                <a:lnTo>
                  <a:pt x="310" y="491"/>
                </a:lnTo>
                <a:lnTo>
                  <a:pt x="318" y="549"/>
                </a:lnTo>
                <a:lnTo>
                  <a:pt x="306" y="564"/>
                </a:lnTo>
                <a:lnTo>
                  <a:pt x="290" y="566"/>
                </a:lnTo>
                <a:lnTo>
                  <a:pt x="276" y="564"/>
                </a:lnTo>
                <a:lnTo>
                  <a:pt x="258" y="600"/>
                </a:lnTo>
                <a:lnTo>
                  <a:pt x="234" y="600"/>
                </a:lnTo>
                <a:lnTo>
                  <a:pt x="240" y="632"/>
                </a:lnTo>
                <a:lnTo>
                  <a:pt x="223" y="606"/>
                </a:lnTo>
                <a:lnTo>
                  <a:pt x="187" y="632"/>
                </a:lnTo>
                <a:lnTo>
                  <a:pt x="182" y="653"/>
                </a:lnTo>
                <a:lnTo>
                  <a:pt x="192" y="664"/>
                </a:lnTo>
                <a:lnTo>
                  <a:pt x="178" y="671"/>
                </a:lnTo>
                <a:lnTo>
                  <a:pt x="182" y="695"/>
                </a:lnTo>
                <a:lnTo>
                  <a:pt x="164" y="711"/>
                </a:lnTo>
                <a:lnTo>
                  <a:pt x="162" y="755"/>
                </a:lnTo>
                <a:lnTo>
                  <a:pt x="153" y="755"/>
                </a:lnTo>
                <a:lnTo>
                  <a:pt x="102" y="696"/>
                </a:lnTo>
                <a:lnTo>
                  <a:pt x="0" y="412"/>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72" name="Freeform 30"/>
          <p:cNvSpPr>
            <a:spLocks/>
          </p:cNvSpPr>
          <p:nvPr/>
        </p:nvSpPr>
        <p:spPr bwMode="auto">
          <a:xfrm>
            <a:off x="7038975" y="3167063"/>
            <a:ext cx="393700" cy="174625"/>
          </a:xfrm>
          <a:custGeom>
            <a:avLst/>
            <a:gdLst>
              <a:gd name="T0" fmla="*/ 0 w 497"/>
              <a:gd name="T1" fmla="*/ 2147483647 h 220"/>
              <a:gd name="T2" fmla="*/ 0 w 497"/>
              <a:gd name="T3" fmla="*/ 2147483647 h 220"/>
              <a:gd name="T4" fmla="*/ 2147483647 w 497"/>
              <a:gd name="T5" fmla="*/ 2147483647 h 220"/>
              <a:gd name="T6" fmla="*/ 2147483647 w 497"/>
              <a:gd name="T7" fmla="*/ 2147483647 h 220"/>
              <a:gd name="T8" fmla="*/ 2147483647 w 497"/>
              <a:gd name="T9" fmla="*/ 2147483647 h 220"/>
              <a:gd name="T10" fmla="*/ 2147483647 w 497"/>
              <a:gd name="T11" fmla="*/ 2147483647 h 220"/>
              <a:gd name="T12" fmla="*/ 2147483647 w 497"/>
              <a:gd name="T13" fmla="*/ 2147483647 h 220"/>
              <a:gd name="T14" fmla="*/ 2147483647 w 497"/>
              <a:gd name="T15" fmla="*/ 2147483647 h 220"/>
              <a:gd name="T16" fmla="*/ 2147483647 w 497"/>
              <a:gd name="T17" fmla="*/ 2147483647 h 220"/>
              <a:gd name="T18" fmla="*/ 2147483647 w 497"/>
              <a:gd name="T19" fmla="*/ 2147483647 h 220"/>
              <a:gd name="T20" fmla="*/ 2147483647 w 497"/>
              <a:gd name="T21" fmla="*/ 2147483647 h 220"/>
              <a:gd name="T22" fmla="*/ 2147483647 w 497"/>
              <a:gd name="T23" fmla="*/ 2147483647 h 220"/>
              <a:gd name="T24" fmla="*/ 2147483647 w 497"/>
              <a:gd name="T25" fmla="*/ 2147483647 h 220"/>
              <a:gd name="T26" fmla="*/ 2147483647 w 497"/>
              <a:gd name="T27" fmla="*/ 2147483647 h 220"/>
              <a:gd name="T28" fmla="*/ 2147483647 w 497"/>
              <a:gd name="T29" fmla="*/ 2147483647 h 220"/>
              <a:gd name="T30" fmla="*/ 2147483647 w 497"/>
              <a:gd name="T31" fmla="*/ 2147483647 h 220"/>
              <a:gd name="T32" fmla="*/ 2147483647 w 497"/>
              <a:gd name="T33" fmla="*/ 2147483647 h 220"/>
              <a:gd name="T34" fmla="*/ 2147483647 w 497"/>
              <a:gd name="T35" fmla="*/ 2147483647 h 220"/>
              <a:gd name="T36" fmla="*/ 2147483647 w 497"/>
              <a:gd name="T37" fmla="*/ 2147483647 h 220"/>
              <a:gd name="T38" fmla="*/ 2147483647 w 497"/>
              <a:gd name="T39" fmla="*/ 2147483647 h 220"/>
              <a:gd name="T40" fmla="*/ 2147483647 w 497"/>
              <a:gd name="T41" fmla="*/ 2147483647 h 220"/>
              <a:gd name="T42" fmla="*/ 2147483647 w 497"/>
              <a:gd name="T43" fmla="*/ 2147483647 h 220"/>
              <a:gd name="T44" fmla="*/ 2147483647 w 497"/>
              <a:gd name="T45" fmla="*/ 2147483647 h 220"/>
              <a:gd name="T46" fmla="*/ 2147483647 w 497"/>
              <a:gd name="T47" fmla="*/ 2147483647 h 220"/>
              <a:gd name="T48" fmla="*/ 2147483647 w 497"/>
              <a:gd name="T49" fmla="*/ 2147483647 h 220"/>
              <a:gd name="T50" fmla="*/ 2147483647 w 497"/>
              <a:gd name="T51" fmla="*/ 2147483647 h 220"/>
              <a:gd name="T52" fmla="*/ 2147483647 w 497"/>
              <a:gd name="T53" fmla="*/ 2147483647 h 220"/>
              <a:gd name="T54" fmla="*/ 2147483647 w 497"/>
              <a:gd name="T55" fmla="*/ 2147483647 h 220"/>
              <a:gd name="T56" fmla="*/ 2147483647 w 497"/>
              <a:gd name="T57" fmla="*/ 2147483647 h 220"/>
              <a:gd name="T58" fmla="*/ 2147483647 w 497"/>
              <a:gd name="T59" fmla="*/ 2147483647 h 220"/>
              <a:gd name="T60" fmla="*/ 2147483647 w 497"/>
              <a:gd name="T61" fmla="*/ 2147483647 h 220"/>
              <a:gd name="T62" fmla="*/ 2147483647 w 497"/>
              <a:gd name="T63" fmla="*/ 2147483647 h 220"/>
              <a:gd name="T64" fmla="*/ 2147483647 w 497"/>
              <a:gd name="T65" fmla="*/ 2147483647 h 220"/>
              <a:gd name="T66" fmla="*/ 2147483647 w 497"/>
              <a:gd name="T67" fmla="*/ 2147483647 h 220"/>
              <a:gd name="T68" fmla="*/ 2147483647 w 497"/>
              <a:gd name="T69" fmla="*/ 2147483647 h 220"/>
              <a:gd name="T70" fmla="*/ 2147483647 w 497"/>
              <a:gd name="T71" fmla="*/ 2147483647 h 220"/>
              <a:gd name="T72" fmla="*/ 2147483647 w 497"/>
              <a:gd name="T73" fmla="*/ 2147483647 h 220"/>
              <a:gd name="T74" fmla="*/ 2147483647 w 497"/>
              <a:gd name="T75" fmla="*/ 2147483647 h 220"/>
              <a:gd name="T76" fmla="*/ 2147483647 w 497"/>
              <a:gd name="T77" fmla="*/ 2147483647 h 220"/>
              <a:gd name="T78" fmla="*/ 2147483647 w 497"/>
              <a:gd name="T79" fmla="*/ 2147483647 h 220"/>
              <a:gd name="T80" fmla="*/ 2147483647 w 497"/>
              <a:gd name="T81" fmla="*/ 2147483647 h 220"/>
              <a:gd name="T82" fmla="*/ 2147483647 w 497"/>
              <a:gd name="T83" fmla="*/ 2147483647 h 220"/>
              <a:gd name="T84" fmla="*/ 2147483647 w 497"/>
              <a:gd name="T85" fmla="*/ 2147483647 h 220"/>
              <a:gd name="T86" fmla="*/ 2147483647 w 497"/>
              <a:gd name="T87" fmla="*/ 2147483647 h 220"/>
              <a:gd name="T88" fmla="*/ 2147483647 w 497"/>
              <a:gd name="T89" fmla="*/ 0 h 220"/>
              <a:gd name="T90" fmla="*/ 2147483647 w 497"/>
              <a:gd name="T91" fmla="*/ 2147483647 h 220"/>
              <a:gd name="T92" fmla="*/ 2147483647 w 497"/>
              <a:gd name="T93" fmla="*/ 2147483647 h 220"/>
              <a:gd name="T94" fmla="*/ 0 w 497"/>
              <a:gd name="T95" fmla="*/ 2147483647 h 22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97"/>
              <a:gd name="T145" fmla="*/ 0 h 220"/>
              <a:gd name="T146" fmla="*/ 497 w 497"/>
              <a:gd name="T147" fmla="*/ 220 h 22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97" h="220">
                <a:moveTo>
                  <a:pt x="0" y="91"/>
                </a:moveTo>
                <a:lnTo>
                  <a:pt x="0" y="206"/>
                </a:lnTo>
                <a:lnTo>
                  <a:pt x="235" y="164"/>
                </a:lnTo>
                <a:lnTo>
                  <a:pt x="275" y="153"/>
                </a:lnTo>
                <a:lnTo>
                  <a:pt x="288" y="153"/>
                </a:lnTo>
                <a:lnTo>
                  <a:pt x="308" y="189"/>
                </a:lnTo>
                <a:lnTo>
                  <a:pt x="335" y="190"/>
                </a:lnTo>
                <a:lnTo>
                  <a:pt x="348" y="220"/>
                </a:lnTo>
                <a:lnTo>
                  <a:pt x="365" y="220"/>
                </a:lnTo>
                <a:lnTo>
                  <a:pt x="371" y="203"/>
                </a:lnTo>
                <a:lnTo>
                  <a:pt x="385" y="196"/>
                </a:lnTo>
                <a:lnTo>
                  <a:pt x="392" y="175"/>
                </a:lnTo>
                <a:lnTo>
                  <a:pt x="396" y="172"/>
                </a:lnTo>
                <a:lnTo>
                  <a:pt x="407" y="203"/>
                </a:lnTo>
                <a:lnTo>
                  <a:pt x="431" y="198"/>
                </a:lnTo>
                <a:lnTo>
                  <a:pt x="436" y="182"/>
                </a:lnTo>
                <a:lnTo>
                  <a:pt x="466" y="170"/>
                </a:lnTo>
                <a:lnTo>
                  <a:pt x="487" y="164"/>
                </a:lnTo>
                <a:lnTo>
                  <a:pt x="497" y="175"/>
                </a:lnTo>
                <a:lnTo>
                  <a:pt x="494" y="146"/>
                </a:lnTo>
                <a:lnTo>
                  <a:pt x="470" y="107"/>
                </a:lnTo>
                <a:lnTo>
                  <a:pt x="454" y="103"/>
                </a:lnTo>
                <a:lnTo>
                  <a:pt x="439" y="104"/>
                </a:lnTo>
                <a:lnTo>
                  <a:pt x="444" y="111"/>
                </a:lnTo>
                <a:lnTo>
                  <a:pt x="454" y="111"/>
                </a:lnTo>
                <a:lnTo>
                  <a:pt x="463" y="112"/>
                </a:lnTo>
                <a:lnTo>
                  <a:pt x="474" y="127"/>
                </a:lnTo>
                <a:lnTo>
                  <a:pt x="481" y="139"/>
                </a:lnTo>
                <a:lnTo>
                  <a:pt x="473" y="149"/>
                </a:lnTo>
                <a:lnTo>
                  <a:pt x="435" y="165"/>
                </a:lnTo>
                <a:lnTo>
                  <a:pt x="414" y="157"/>
                </a:lnTo>
                <a:lnTo>
                  <a:pt x="403" y="139"/>
                </a:lnTo>
                <a:lnTo>
                  <a:pt x="385" y="136"/>
                </a:lnTo>
                <a:lnTo>
                  <a:pt x="388" y="123"/>
                </a:lnTo>
                <a:lnTo>
                  <a:pt x="368" y="102"/>
                </a:lnTo>
                <a:lnTo>
                  <a:pt x="339" y="91"/>
                </a:lnTo>
                <a:lnTo>
                  <a:pt x="338" y="103"/>
                </a:lnTo>
                <a:lnTo>
                  <a:pt x="326" y="99"/>
                </a:lnTo>
                <a:lnTo>
                  <a:pt x="317" y="83"/>
                </a:lnTo>
                <a:lnTo>
                  <a:pt x="320" y="72"/>
                </a:lnTo>
                <a:lnTo>
                  <a:pt x="337" y="61"/>
                </a:lnTo>
                <a:lnTo>
                  <a:pt x="330" y="51"/>
                </a:lnTo>
                <a:lnTo>
                  <a:pt x="354" y="38"/>
                </a:lnTo>
                <a:lnTo>
                  <a:pt x="330" y="20"/>
                </a:lnTo>
                <a:lnTo>
                  <a:pt x="320" y="0"/>
                </a:lnTo>
                <a:lnTo>
                  <a:pt x="276" y="31"/>
                </a:lnTo>
                <a:lnTo>
                  <a:pt x="109" y="69"/>
                </a:lnTo>
                <a:lnTo>
                  <a:pt x="0" y="91"/>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73" name="Freeform 31"/>
          <p:cNvSpPr>
            <a:spLocks/>
          </p:cNvSpPr>
          <p:nvPr/>
        </p:nvSpPr>
        <p:spPr bwMode="auto">
          <a:xfrm>
            <a:off x="7356475" y="3336925"/>
            <a:ext cx="34925" cy="28575"/>
          </a:xfrm>
          <a:custGeom>
            <a:avLst/>
            <a:gdLst>
              <a:gd name="T0" fmla="*/ 0 w 46"/>
              <a:gd name="T1" fmla="*/ 2147483647 h 35"/>
              <a:gd name="T2" fmla="*/ 2147483647 w 46"/>
              <a:gd name="T3" fmla="*/ 0 h 35"/>
              <a:gd name="T4" fmla="*/ 2147483647 w 46"/>
              <a:gd name="T5" fmla="*/ 2147483647 h 35"/>
              <a:gd name="T6" fmla="*/ 0 w 46"/>
              <a:gd name="T7" fmla="*/ 2147483647 h 35"/>
              <a:gd name="T8" fmla="*/ 0 60000 65536"/>
              <a:gd name="T9" fmla="*/ 0 60000 65536"/>
              <a:gd name="T10" fmla="*/ 0 60000 65536"/>
              <a:gd name="T11" fmla="*/ 0 60000 65536"/>
              <a:gd name="T12" fmla="*/ 0 w 46"/>
              <a:gd name="T13" fmla="*/ 0 h 35"/>
              <a:gd name="T14" fmla="*/ 46 w 46"/>
              <a:gd name="T15" fmla="*/ 35 h 35"/>
            </a:gdLst>
            <a:ahLst/>
            <a:cxnLst>
              <a:cxn ang="T8">
                <a:pos x="T0" y="T1"/>
              </a:cxn>
              <a:cxn ang="T9">
                <a:pos x="T2" y="T3"/>
              </a:cxn>
              <a:cxn ang="T10">
                <a:pos x="T4" y="T5"/>
              </a:cxn>
              <a:cxn ang="T11">
                <a:pos x="T6" y="T7"/>
              </a:cxn>
            </a:cxnLst>
            <a:rect l="T12" t="T13" r="T14" b="T15"/>
            <a:pathLst>
              <a:path w="46" h="35">
                <a:moveTo>
                  <a:pt x="0" y="35"/>
                </a:moveTo>
                <a:lnTo>
                  <a:pt x="19" y="0"/>
                </a:lnTo>
                <a:lnTo>
                  <a:pt x="46" y="16"/>
                </a:lnTo>
                <a:lnTo>
                  <a:pt x="0" y="35"/>
                </a:lnTo>
                <a:close/>
              </a:path>
            </a:pathLst>
          </a:custGeom>
          <a:solidFill>
            <a:schemeClr val="bg2"/>
          </a:solidFill>
          <a:ln w="1651">
            <a:solidFill>
              <a:srgbClr val="000000"/>
            </a:solidFill>
            <a:prstDash val="solid"/>
            <a:round/>
            <a:headEnd/>
            <a:tailEnd/>
          </a:ln>
        </p:spPr>
        <p:txBody>
          <a:bodyPr/>
          <a:lstStyle/>
          <a:p>
            <a:endParaRPr lang="en-US" dirty="0"/>
          </a:p>
        </p:txBody>
      </p:sp>
      <p:sp>
        <p:nvSpPr>
          <p:cNvPr id="2074" name="Freeform 32"/>
          <p:cNvSpPr>
            <a:spLocks/>
          </p:cNvSpPr>
          <p:nvPr/>
        </p:nvSpPr>
        <p:spPr bwMode="auto">
          <a:xfrm>
            <a:off x="7423150" y="3330575"/>
            <a:ext cx="26988" cy="20638"/>
          </a:xfrm>
          <a:custGeom>
            <a:avLst/>
            <a:gdLst>
              <a:gd name="T0" fmla="*/ 0 w 36"/>
              <a:gd name="T1" fmla="*/ 2147483647 h 26"/>
              <a:gd name="T2" fmla="*/ 2147483647 w 36"/>
              <a:gd name="T3" fmla="*/ 0 h 26"/>
              <a:gd name="T4" fmla="*/ 2147483647 w 36"/>
              <a:gd name="T5" fmla="*/ 2147483647 h 26"/>
              <a:gd name="T6" fmla="*/ 0 w 36"/>
              <a:gd name="T7" fmla="*/ 2147483647 h 26"/>
              <a:gd name="T8" fmla="*/ 0 60000 65536"/>
              <a:gd name="T9" fmla="*/ 0 60000 65536"/>
              <a:gd name="T10" fmla="*/ 0 60000 65536"/>
              <a:gd name="T11" fmla="*/ 0 60000 65536"/>
              <a:gd name="T12" fmla="*/ 0 w 36"/>
              <a:gd name="T13" fmla="*/ 0 h 26"/>
              <a:gd name="T14" fmla="*/ 36 w 36"/>
              <a:gd name="T15" fmla="*/ 26 h 26"/>
            </a:gdLst>
            <a:ahLst/>
            <a:cxnLst>
              <a:cxn ang="T8">
                <a:pos x="T0" y="T1"/>
              </a:cxn>
              <a:cxn ang="T9">
                <a:pos x="T2" y="T3"/>
              </a:cxn>
              <a:cxn ang="T10">
                <a:pos x="T4" y="T5"/>
              </a:cxn>
              <a:cxn ang="T11">
                <a:pos x="T6" y="T7"/>
              </a:cxn>
            </a:cxnLst>
            <a:rect l="T12" t="T13" r="T14" b="T15"/>
            <a:pathLst>
              <a:path w="36" h="26">
                <a:moveTo>
                  <a:pt x="0" y="26"/>
                </a:moveTo>
                <a:lnTo>
                  <a:pt x="21" y="0"/>
                </a:lnTo>
                <a:lnTo>
                  <a:pt x="36" y="24"/>
                </a:lnTo>
                <a:lnTo>
                  <a:pt x="0" y="26"/>
                </a:lnTo>
                <a:close/>
              </a:path>
            </a:pathLst>
          </a:custGeom>
          <a:solidFill>
            <a:schemeClr val="bg2"/>
          </a:solidFill>
          <a:ln w="1651">
            <a:solidFill>
              <a:srgbClr val="000000"/>
            </a:solidFill>
            <a:prstDash val="solid"/>
            <a:round/>
            <a:headEnd/>
            <a:tailEnd/>
          </a:ln>
        </p:spPr>
        <p:txBody>
          <a:bodyPr/>
          <a:lstStyle/>
          <a:p>
            <a:endParaRPr lang="en-US" dirty="0"/>
          </a:p>
        </p:txBody>
      </p:sp>
      <p:sp>
        <p:nvSpPr>
          <p:cNvPr id="2075" name="Freeform 33"/>
          <p:cNvSpPr>
            <a:spLocks/>
          </p:cNvSpPr>
          <p:nvPr/>
        </p:nvSpPr>
        <p:spPr bwMode="auto">
          <a:xfrm>
            <a:off x="5168900" y="2841625"/>
            <a:ext cx="673100" cy="306388"/>
          </a:xfrm>
          <a:custGeom>
            <a:avLst/>
            <a:gdLst>
              <a:gd name="T0" fmla="*/ 2147483647 w 849"/>
              <a:gd name="T1" fmla="*/ 2147483647 h 387"/>
              <a:gd name="T2" fmla="*/ 2147483647 w 849"/>
              <a:gd name="T3" fmla="*/ 2147483647 h 387"/>
              <a:gd name="T4" fmla="*/ 2147483647 w 849"/>
              <a:gd name="T5" fmla="*/ 2147483647 h 387"/>
              <a:gd name="T6" fmla="*/ 2147483647 w 849"/>
              <a:gd name="T7" fmla="*/ 2147483647 h 387"/>
              <a:gd name="T8" fmla="*/ 2147483647 w 849"/>
              <a:gd name="T9" fmla="*/ 2147483647 h 387"/>
              <a:gd name="T10" fmla="*/ 2147483647 w 849"/>
              <a:gd name="T11" fmla="*/ 2147483647 h 387"/>
              <a:gd name="T12" fmla="*/ 2147483647 w 849"/>
              <a:gd name="T13" fmla="*/ 2147483647 h 387"/>
              <a:gd name="T14" fmla="*/ 2147483647 w 849"/>
              <a:gd name="T15" fmla="*/ 2147483647 h 387"/>
              <a:gd name="T16" fmla="*/ 2147483647 w 849"/>
              <a:gd name="T17" fmla="*/ 2147483647 h 387"/>
              <a:gd name="T18" fmla="*/ 2147483647 w 849"/>
              <a:gd name="T19" fmla="*/ 2147483647 h 387"/>
              <a:gd name="T20" fmla="*/ 2147483647 w 849"/>
              <a:gd name="T21" fmla="*/ 2147483647 h 387"/>
              <a:gd name="T22" fmla="*/ 2147483647 w 849"/>
              <a:gd name="T23" fmla="*/ 2147483647 h 387"/>
              <a:gd name="T24" fmla="*/ 2147483647 w 849"/>
              <a:gd name="T25" fmla="*/ 2147483647 h 387"/>
              <a:gd name="T26" fmla="*/ 2147483647 w 849"/>
              <a:gd name="T27" fmla="*/ 2147483647 h 387"/>
              <a:gd name="T28" fmla="*/ 2147483647 w 849"/>
              <a:gd name="T29" fmla="*/ 2147483647 h 387"/>
              <a:gd name="T30" fmla="*/ 2147483647 w 849"/>
              <a:gd name="T31" fmla="*/ 2147483647 h 387"/>
              <a:gd name="T32" fmla="*/ 2147483647 w 849"/>
              <a:gd name="T33" fmla="*/ 2147483647 h 387"/>
              <a:gd name="T34" fmla="*/ 2147483647 w 849"/>
              <a:gd name="T35" fmla="*/ 2147483647 h 387"/>
              <a:gd name="T36" fmla="*/ 2147483647 w 849"/>
              <a:gd name="T37" fmla="*/ 2147483647 h 387"/>
              <a:gd name="T38" fmla="*/ 2147483647 w 849"/>
              <a:gd name="T39" fmla="*/ 2147483647 h 387"/>
              <a:gd name="T40" fmla="*/ 2147483647 w 849"/>
              <a:gd name="T41" fmla="*/ 2147483647 h 387"/>
              <a:gd name="T42" fmla="*/ 2147483647 w 849"/>
              <a:gd name="T43" fmla="*/ 2147483647 h 387"/>
              <a:gd name="T44" fmla="*/ 2147483647 w 849"/>
              <a:gd name="T45" fmla="*/ 2147483647 h 387"/>
              <a:gd name="T46" fmla="*/ 2147483647 w 849"/>
              <a:gd name="T47" fmla="*/ 2147483647 h 387"/>
              <a:gd name="T48" fmla="*/ 2147483647 w 849"/>
              <a:gd name="T49" fmla="*/ 2147483647 h 387"/>
              <a:gd name="T50" fmla="*/ 2147483647 w 849"/>
              <a:gd name="T51" fmla="*/ 2147483647 h 387"/>
              <a:gd name="T52" fmla="*/ 2147483647 w 849"/>
              <a:gd name="T53" fmla="*/ 2147483647 h 387"/>
              <a:gd name="T54" fmla="*/ 2147483647 w 849"/>
              <a:gd name="T55" fmla="*/ 2147483647 h 387"/>
              <a:gd name="T56" fmla="*/ 2147483647 w 849"/>
              <a:gd name="T57" fmla="*/ 2147483647 h 387"/>
              <a:gd name="T58" fmla="*/ 2147483647 w 849"/>
              <a:gd name="T59" fmla="*/ 2147483647 h 387"/>
              <a:gd name="T60" fmla="*/ 2147483647 w 849"/>
              <a:gd name="T61" fmla="*/ 2147483647 h 387"/>
              <a:gd name="T62" fmla="*/ 2147483647 w 849"/>
              <a:gd name="T63" fmla="*/ 0 h 387"/>
              <a:gd name="T64" fmla="*/ 2147483647 w 849"/>
              <a:gd name="T65" fmla="*/ 2147483647 h 387"/>
              <a:gd name="T66" fmla="*/ 2147483647 w 849"/>
              <a:gd name="T67" fmla="*/ 2147483647 h 387"/>
              <a:gd name="T68" fmla="*/ 2147483647 w 849"/>
              <a:gd name="T69" fmla="*/ 2147483647 h 387"/>
              <a:gd name="T70" fmla="*/ 2147483647 w 849"/>
              <a:gd name="T71" fmla="*/ 2147483647 h 387"/>
              <a:gd name="T72" fmla="*/ 2147483647 w 849"/>
              <a:gd name="T73" fmla="*/ 2147483647 h 387"/>
              <a:gd name="T74" fmla="*/ 0 w 849"/>
              <a:gd name="T75" fmla="*/ 2147483647 h 38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49"/>
              <a:gd name="T115" fmla="*/ 0 h 387"/>
              <a:gd name="T116" fmla="*/ 849 w 849"/>
              <a:gd name="T117" fmla="*/ 387 h 38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49" h="387">
                <a:moveTo>
                  <a:pt x="0" y="170"/>
                </a:moveTo>
                <a:lnTo>
                  <a:pt x="66" y="210"/>
                </a:lnTo>
                <a:lnTo>
                  <a:pt x="229" y="248"/>
                </a:lnTo>
                <a:lnTo>
                  <a:pt x="302" y="255"/>
                </a:lnTo>
                <a:lnTo>
                  <a:pt x="314" y="278"/>
                </a:lnTo>
                <a:lnTo>
                  <a:pt x="344" y="286"/>
                </a:lnTo>
                <a:lnTo>
                  <a:pt x="386" y="387"/>
                </a:lnTo>
                <a:lnTo>
                  <a:pt x="424" y="311"/>
                </a:lnTo>
                <a:lnTo>
                  <a:pt x="433" y="291"/>
                </a:lnTo>
                <a:lnTo>
                  <a:pt x="440" y="280"/>
                </a:lnTo>
                <a:lnTo>
                  <a:pt x="440" y="269"/>
                </a:lnTo>
                <a:lnTo>
                  <a:pt x="458" y="248"/>
                </a:lnTo>
                <a:lnTo>
                  <a:pt x="459" y="248"/>
                </a:lnTo>
                <a:lnTo>
                  <a:pt x="458" y="261"/>
                </a:lnTo>
                <a:lnTo>
                  <a:pt x="458" y="281"/>
                </a:lnTo>
                <a:lnTo>
                  <a:pt x="472" y="278"/>
                </a:lnTo>
                <a:lnTo>
                  <a:pt x="481" y="253"/>
                </a:lnTo>
                <a:lnTo>
                  <a:pt x="499" y="255"/>
                </a:lnTo>
                <a:lnTo>
                  <a:pt x="509" y="245"/>
                </a:lnTo>
                <a:lnTo>
                  <a:pt x="513" y="250"/>
                </a:lnTo>
                <a:lnTo>
                  <a:pt x="492" y="286"/>
                </a:lnTo>
                <a:lnTo>
                  <a:pt x="507" y="291"/>
                </a:lnTo>
                <a:lnTo>
                  <a:pt x="519" y="270"/>
                </a:lnTo>
                <a:lnTo>
                  <a:pt x="539" y="261"/>
                </a:lnTo>
                <a:lnTo>
                  <a:pt x="549" y="234"/>
                </a:lnTo>
                <a:lnTo>
                  <a:pt x="597" y="225"/>
                </a:lnTo>
                <a:lnTo>
                  <a:pt x="619" y="222"/>
                </a:lnTo>
                <a:lnTo>
                  <a:pt x="657" y="201"/>
                </a:lnTo>
                <a:lnTo>
                  <a:pt x="712" y="209"/>
                </a:lnTo>
                <a:lnTo>
                  <a:pt x="746" y="230"/>
                </a:lnTo>
                <a:lnTo>
                  <a:pt x="751" y="202"/>
                </a:lnTo>
                <a:lnTo>
                  <a:pt x="768" y="202"/>
                </a:lnTo>
                <a:lnTo>
                  <a:pt x="815" y="203"/>
                </a:lnTo>
                <a:lnTo>
                  <a:pt x="849" y="196"/>
                </a:lnTo>
                <a:lnTo>
                  <a:pt x="803" y="172"/>
                </a:lnTo>
                <a:lnTo>
                  <a:pt x="792" y="128"/>
                </a:lnTo>
                <a:lnTo>
                  <a:pt x="755" y="136"/>
                </a:lnTo>
                <a:lnTo>
                  <a:pt x="743" y="128"/>
                </a:lnTo>
                <a:lnTo>
                  <a:pt x="728" y="136"/>
                </a:lnTo>
                <a:lnTo>
                  <a:pt x="707" y="133"/>
                </a:lnTo>
                <a:lnTo>
                  <a:pt x="697" y="129"/>
                </a:lnTo>
                <a:lnTo>
                  <a:pt x="693" y="108"/>
                </a:lnTo>
                <a:lnTo>
                  <a:pt x="700" y="85"/>
                </a:lnTo>
                <a:lnTo>
                  <a:pt x="663" y="93"/>
                </a:lnTo>
                <a:lnTo>
                  <a:pt x="629" y="107"/>
                </a:lnTo>
                <a:lnTo>
                  <a:pt x="542" y="117"/>
                </a:lnTo>
                <a:lnTo>
                  <a:pt x="490" y="160"/>
                </a:lnTo>
                <a:lnTo>
                  <a:pt x="476" y="155"/>
                </a:lnTo>
                <a:lnTo>
                  <a:pt x="459" y="159"/>
                </a:lnTo>
                <a:lnTo>
                  <a:pt x="439" y="146"/>
                </a:lnTo>
                <a:lnTo>
                  <a:pt x="425" y="152"/>
                </a:lnTo>
                <a:lnTo>
                  <a:pt x="395" y="155"/>
                </a:lnTo>
                <a:lnTo>
                  <a:pt x="353" y="104"/>
                </a:lnTo>
                <a:lnTo>
                  <a:pt x="301" y="95"/>
                </a:lnTo>
                <a:lnTo>
                  <a:pt x="284" y="95"/>
                </a:lnTo>
                <a:lnTo>
                  <a:pt x="276" y="108"/>
                </a:lnTo>
                <a:lnTo>
                  <a:pt x="282" y="86"/>
                </a:lnTo>
                <a:lnTo>
                  <a:pt x="260" y="107"/>
                </a:lnTo>
                <a:lnTo>
                  <a:pt x="250" y="123"/>
                </a:lnTo>
                <a:lnTo>
                  <a:pt x="250" y="93"/>
                </a:lnTo>
                <a:lnTo>
                  <a:pt x="276" y="49"/>
                </a:lnTo>
                <a:lnTo>
                  <a:pt x="305" y="19"/>
                </a:lnTo>
                <a:lnTo>
                  <a:pt x="335" y="8"/>
                </a:lnTo>
                <a:lnTo>
                  <a:pt x="330" y="0"/>
                </a:lnTo>
                <a:lnTo>
                  <a:pt x="279" y="6"/>
                </a:lnTo>
                <a:lnTo>
                  <a:pt x="250" y="22"/>
                </a:lnTo>
                <a:lnTo>
                  <a:pt x="238" y="36"/>
                </a:lnTo>
                <a:lnTo>
                  <a:pt x="201" y="64"/>
                </a:lnTo>
                <a:lnTo>
                  <a:pt x="184" y="85"/>
                </a:lnTo>
                <a:lnTo>
                  <a:pt x="158" y="93"/>
                </a:lnTo>
                <a:lnTo>
                  <a:pt x="148" y="107"/>
                </a:lnTo>
                <a:lnTo>
                  <a:pt x="128" y="114"/>
                </a:lnTo>
                <a:lnTo>
                  <a:pt x="78" y="123"/>
                </a:lnTo>
                <a:lnTo>
                  <a:pt x="68" y="133"/>
                </a:lnTo>
                <a:lnTo>
                  <a:pt x="42" y="153"/>
                </a:lnTo>
                <a:lnTo>
                  <a:pt x="0" y="170"/>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76" name="Freeform 34"/>
          <p:cNvSpPr>
            <a:spLocks/>
          </p:cNvSpPr>
          <p:nvPr/>
        </p:nvSpPr>
        <p:spPr bwMode="auto">
          <a:xfrm>
            <a:off x="5602288" y="3033713"/>
            <a:ext cx="454025" cy="542925"/>
          </a:xfrm>
          <a:custGeom>
            <a:avLst/>
            <a:gdLst>
              <a:gd name="T0" fmla="*/ 0 w 571"/>
              <a:gd name="T1" fmla="*/ 2147483647 h 683"/>
              <a:gd name="T2" fmla="*/ 2147483647 w 571"/>
              <a:gd name="T3" fmla="*/ 2147483647 h 683"/>
              <a:gd name="T4" fmla="*/ 2147483647 w 571"/>
              <a:gd name="T5" fmla="*/ 2147483647 h 683"/>
              <a:gd name="T6" fmla="*/ 2147483647 w 571"/>
              <a:gd name="T7" fmla="*/ 2147483647 h 683"/>
              <a:gd name="T8" fmla="*/ 2147483647 w 571"/>
              <a:gd name="T9" fmla="*/ 2147483647 h 683"/>
              <a:gd name="T10" fmla="*/ 2147483647 w 571"/>
              <a:gd name="T11" fmla="*/ 2147483647 h 683"/>
              <a:gd name="T12" fmla="*/ 2147483647 w 571"/>
              <a:gd name="T13" fmla="*/ 2147483647 h 683"/>
              <a:gd name="T14" fmla="*/ 2147483647 w 571"/>
              <a:gd name="T15" fmla="*/ 2147483647 h 683"/>
              <a:gd name="T16" fmla="*/ 2147483647 w 571"/>
              <a:gd name="T17" fmla="*/ 2147483647 h 683"/>
              <a:gd name="T18" fmla="*/ 2147483647 w 571"/>
              <a:gd name="T19" fmla="*/ 2147483647 h 683"/>
              <a:gd name="T20" fmla="*/ 2147483647 w 571"/>
              <a:gd name="T21" fmla="*/ 2147483647 h 683"/>
              <a:gd name="T22" fmla="*/ 2147483647 w 571"/>
              <a:gd name="T23" fmla="*/ 2147483647 h 683"/>
              <a:gd name="T24" fmla="*/ 2147483647 w 571"/>
              <a:gd name="T25" fmla="*/ 2147483647 h 683"/>
              <a:gd name="T26" fmla="*/ 2147483647 w 571"/>
              <a:gd name="T27" fmla="*/ 2147483647 h 683"/>
              <a:gd name="T28" fmla="*/ 2147483647 w 571"/>
              <a:gd name="T29" fmla="*/ 2147483647 h 683"/>
              <a:gd name="T30" fmla="*/ 2147483647 w 571"/>
              <a:gd name="T31" fmla="*/ 2147483647 h 683"/>
              <a:gd name="T32" fmla="*/ 2147483647 w 571"/>
              <a:gd name="T33" fmla="*/ 2147483647 h 683"/>
              <a:gd name="T34" fmla="*/ 2147483647 w 571"/>
              <a:gd name="T35" fmla="*/ 2147483647 h 683"/>
              <a:gd name="T36" fmla="*/ 2147483647 w 571"/>
              <a:gd name="T37" fmla="*/ 2147483647 h 683"/>
              <a:gd name="T38" fmla="*/ 2147483647 w 571"/>
              <a:gd name="T39" fmla="*/ 2147483647 h 683"/>
              <a:gd name="T40" fmla="*/ 2147483647 w 571"/>
              <a:gd name="T41" fmla="*/ 2147483647 h 683"/>
              <a:gd name="T42" fmla="*/ 2147483647 w 571"/>
              <a:gd name="T43" fmla="*/ 2147483647 h 683"/>
              <a:gd name="T44" fmla="*/ 2147483647 w 571"/>
              <a:gd name="T45" fmla="*/ 2147483647 h 683"/>
              <a:gd name="T46" fmla="*/ 2147483647 w 571"/>
              <a:gd name="T47" fmla="*/ 2147483647 h 683"/>
              <a:gd name="T48" fmla="*/ 2147483647 w 571"/>
              <a:gd name="T49" fmla="*/ 0 h 683"/>
              <a:gd name="T50" fmla="*/ 2147483647 w 571"/>
              <a:gd name="T51" fmla="*/ 2147483647 h 683"/>
              <a:gd name="T52" fmla="*/ 2147483647 w 571"/>
              <a:gd name="T53" fmla="*/ 2147483647 h 683"/>
              <a:gd name="T54" fmla="*/ 2147483647 w 571"/>
              <a:gd name="T55" fmla="*/ 2147483647 h 683"/>
              <a:gd name="T56" fmla="*/ 2147483647 w 571"/>
              <a:gd name="T57" fmla="*/ 2147483647 h 683"/>
              <a:gd name="T58" fmla="*/ 2147483647 w 571"/>
              <a:gd name="T59" fmla="*/ 2147483647 h 683"/>
              <a:gd name="T60" fmla="*/ 2147483647 w 571"/>
              <a:gd name="T61" fmla="*/ 2147483647 h 683"/>
              <a:gd name="T62" fmla="*/ 2147483647 w 571"/>
              <a:gd name="T63" fmla="*/ 2147483647 h 683"/>
              <a:gd name="T64" fmla="*/ 2147483647 w 571"/>
              <a:gd name="T65" fmla="*/ 2147483647 h 683"/>
              <a:gd name="T66" fmla="*/ 2147483647 w 571"/>
              <a:gd name="T67" fmla="*/ 2147483647 h 683"/>
              <a:gd name="T68" fmla="*/ 2147483647 w 571"/>
              <a:gd name="T69" fmla="*/ 2147483647 h 683"/>
              <a:gd name="T70" fmla="*/ 2147483647 w 571"/>
              <a:gd name="T71" fmla="*/ 2147483647 h 683"/>
              <a:gd name="T72" fmla="*/ 2147483647 w 571"/>
              <a:gd name="T73" fmla="*/ 2147483647 h 683"/>
              <a:gd name="T74" fmla="*/ 2147483647 w 571"/>
              <a:gd name="T75" fmla="*/ 2147483647 h 683"/>
              <a:gd name="T76" fmla="*/ 2147483647 w 571"/>
              <a:gd name="T77" fmla="*/ 2147483647 h 683"/>
              <a:gd name="T78" fmla="*/ 2147483647 w 571"/>
              <a:gd name="T79" fmla="*/ 2147483647 h 683"/>
              <a:gd name="T80" fmla="*/ 2147483647 w 571"/>
              <a:gd name="T81" fmla="*/ 2147483647 h 683"/>
              <a:gd name="T82" fmla="*/ 2147483647 w 571"/>
              <a:gd name="T83" fmla="*/ 2147483647 h 683"/>
              <a:gd name="T84" fmla="*/ 2147483647 w 571"/>
              <a:gd name="T85" fmla="*/ 2147483647 h 683"/>
              <a:gd name="T86" fmla="*/ 2147483647 w 571"/>
              <a:gd name="T87" fmla="*/ 2147483647 h 683"/>
              <a:gd name="T88" fmla="*/ 2147483647 w 571"/>
              <a:gd name="T89" fmla="*/ 2147483647 h 683"/>
              <a:gd name="T90" fmla="*/ 2147483647 w 571"/>
              <a:gd name="T91" fmla="*/ 2147483647 h 683"/>
              <a:gd name="T92" fmla="*/ 2147483647 w 571"/>
              <a:gd name="T93" fmla="*/ 2147483647 h 683"/>
              <a:gd name="T94" fmla="*/ 2147483647 w 571"/>
              <a:gd name="T95" fmla="*/ 2147483647 h 683"/>
              <a:gd name="T96" fmla="*/ 2147483647 w 571"/>
              <a:gd name="T97" fmla="*/ 2147483647 h 683"/>
              <a:gd name="T98" fmla="*/ 2147483647 w 571"/>
              <a:gd name="T99" fmla="*/ 2147483647 h 683"/>
              <a:gd name="T100" fmla="*/ 2147483647 w 571"/>
              <a:gd name="T101" fmla="*/ 2147483647 h 683"/>
              <a:gd name="T102" fmla="*/ 2147483647 w 571"/>
              <a:gd name="T103" fmla="*/ 2147483647 h 683"/>
              <a:gd name="T104" fmla="*/ 2147483647 w 571"/>
              <a:gd name="T105" fmla="*/ 2147483647 h 683"/>
              <a:gd name="T106" fmla="*/ 2147483647 w 571"/>
              <a:gd name="T107" fmla="*/ 2147483647 h 683"/>
              <a:gd name="T108" fmla="*/ 2147483647 w 571"/>
              <a:gd name="T109" fmla="*/ 2147483647 h 683"/>
              <a:gd name="T110" fmla="*/ 2147483647 w 571"/>
              <a:gd name="T111" fmla="*/ 2147483647 h 683"/>
              <a:gd name="T112" fmla="*/ 2147483647 w 571"/>
              <a:gd name="T113" fmla="*/ 2147483647 h 683"/>
              <a:gd name="T114" fmla="*/ 2147483647 w 571"/>
              <a:gd name="T115" fmla="*/ 2147483647 h 683"/>
              <a:gd name="T116" fmla="*/ 2147483647 w 571"/>
              <a:gd name="T117" fmla="*/ 2147483647 h 683"/>
              <a:gd name="T118" fmla="*/ 2147483647 w 571"/>
              <a:gd name="T119" fmla="*/ 2147483647 h 683"/>
              <a:gd name="T120" fmla="*/ 2147483647 w 571"/>
              <a:gd name="T121" fmla="*/ 2147483647 h 683"/>
              <a:gd name="T122" fmla="*/ 0 w 571"/>
              <a:gd name="T123" fmla="*/ 2147483647 h 68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71"/>
              <a:gd name="T187" fmla="*/ 0 h 683"/>
              <a:gd name="T188" fmla="*/ 571 w 571"/>
              <a:gd name="T189" fmla="*/ 683 h 68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71" h="683">
                <a:moveTo>
                  <a:pt x="0" y="683"/>
                </a:moveTo>
                <a:lnTo>
                  <a:pt x="54" y="599"/>
                </a:lnTo>
                <a:lnTo>
                  <a:pt x="63" y="568"/>
                </a:lnTo>
                <a:lnTo>
                  <a:pt x="68" y="509"/>
                </a:lnTo>
                <a:lnTo>
                  <a:pt x="55" y="453"/>
                </a:lnTo>
                <a:lnTo>
                  <a:pt x="20" y="399"/>
                </a:lnTo>
                <a:lnTo>
                  <a:pt x="8" y="368"/>
                </a:lnTo>
                <a:lnTo>
                  <a:pt x="17" y="341"/>
                </a:lnTo>
                <a:lnTo>
                  <a:pt x="3" y="306"/>
                </a:lnTo>
                <a:lnTo>
                  <a:pt x="17" y="281"/>
                </a:lnTo>
                <a:lnTo>
                  <a:pt x="33" y="224"/>
                </a:lnTo>
                <a:lnTo>
                  <a:pt x="29" y="197"/>
                </a:lnTo>
                <a:lnTo>
                  <a:pt x="50" y="179"/>
                </a:lnTo>
                <a:lnTo>
                  <a:pt x="47" y="157"/>
                </a:lnTo>
                <a:lnTo>
                  <a:pt x="80" y="144"/>
                </a:lnTo>
                <a:lnTo>
                  <a:pt x="110" y="103"/>
                </a:lnTo>
                <a:lnTo>
                  <a:pt x="107" y="170"/>
                </a:lnTo>
                <a:lnTo>
                  <a:pt x="132" y="156"/>
                </a:lnTo>
                <a:lnTo>
                  <a:pt x="132" y="97"/>
                </a:lnTo>
                <a:lnTo>
                  <a:pt x="163" y="69"/>
                </a:lnTo>
                <a:lnTo>
                  <a:pt x="183" y="68"/>
                </a:lnTo>
                <a:lnTo>
                  <a:pt x="166" y="56"/>
                </a:lnTo>
                <a:lnTo>
                  <a:pt x="157" y="35"/>
                </a:lnTo>
                <a:lnTo>
                  <a:pt x="173" y="7"/>
                </a:lnTo>
                <a:lnTo>
                  <a:pt x="199" y="0"/>
                </a:lnTo>
                <a:lnTo>
                  <a:pt x="270" y="16"/>
                </a:lnTo>
                <a:lnTo>
                  <a:pt x="292" y="37"/>
                </a:lnTo>
                <a:lnTo>
                  <a:pt x="370" y="54"/>
                </a:lnTo>
                <a:lnTo>
                  <a:pt x="385" y="72"/>
                </a:lnTo>
                <a:lnTo>
                  <a:pt x="410" y="97"/>
                </a:lnTo>
                <a:lnTo>
                  <a:pt x="390" y="97"/>
                </a:lnTo>
                <a:lnTo>
                  <a:pt x="385" y="113"/>
                </a:lnTo>
                <a:lnTo>
                  <a:pt x="411" y="140"/>
                </a:lnTo>
                <a:lnTo>
                  <a:pt x="418" y="187"/>
                </a:lnTo>
                <a:lnTo>
                  <a:pt x="418" y="217"/>
                </a:lnTo>
                <a:lnTo>
                  <a:pt x="392" y="248"/>
                </a:lnTo>
                <a:lnTo>
                  <a:pt x="390" y="266"/>
                </a:lnTo>
                <a:lnTo>
                  <a:pt x="357" y="276"/>
                </a:lnTo>
                <a:lnTo>
                  <a:pt x="351" y="292"/>
                </a:lnTo>
                <a:lnTo>
                  <a:pt x="356" y="326"/>
                </a:lnTo>
                <a:lnTo>
                  <a:pt x="390" y="344"/>
                </a:lnTo>
                <a:lnTo>
                  <a:pt x="415" y="316"/>
                </a:lnTo>
                <a:lnTo>
                  <a:pt x="434" y="276"/>
                </a:lnTo>
                <a:lnTo>
                  <a:pt x="482" y="252"/>
                </a:lnTo>
                <a:lnTo>
                  <a:pt x="513" y="268"/>
                </a:lnTo>
                <a:lnTo>
                  <a:pt x="533" y="310"/>
                </a:lnTo>
                <a:lnTo>
                  <a:pt x="557" y="391"/>
                </a:lnTo>
                <a:lnTo>
                  <a:pt x="571" y="419"/>
                </a:lnTo>
                <a:lnTo>
                  <a:pt x="564" y="441"/>
                </a:lnTo>
                <a:lnTo>
                  <a:pt x="569" y="476"/>
                </a:lnTo>
                <a:lnTo>
                  <a:pt x="556" y="494"/>
                </a:lnTo>
                <a:lnTo>
                  <a:pt x="546" y="476"/>
                </a:lnTo>
                <a:lnTo>
                  <a:pt x="530" y="483"/>
                </a:lnTo>
                <a:lnTo>
                  <a:pt x="530" y="514"/>
                </a:lnTo>
                <a:lnTo>
                  <a:pt x="523" y="528"/>
                </a:lnTo>
                <a:lnTo>
                  <a:pt x="495" y="545"/>
                </a:lnTo>
                <a:lnTo>
                  <a:pt x="495" y="587"/>
                </a:lnTo>
                <a:lnTo>
                  <a:pt x="480" y="605"/>
                </a:lnTo>
                <a:lnTo>
                  <a:pt x="465" y="639"/>
                </a:lnTo>
                <a:lnTo>
                  <a:pt x="279" y="665"/>
                </a:lnTo>
                <a:lnTo>
                  <a:pt x="272" y="654"/>
                </a:lnTo>
                <a:lnTo>
                  <a:pt x="0" y="683"/>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77" name="Freeform 35"/>
          <p:cNvSpPr>
            <a:spLocks/>
          </p:cNvSpPr>
          <p:nvPr/>
        </p:nvSpPr>
        <p:spPr bwMode="auto">
          <a:xfrm>
            <a:off x="4475163" y="2622550"/>
            <a:ext cx="776287" cy="765175"/>
          </a:xfrm>
          <a:custGeom>
            <a:avLst/>
            <a:gdLst>
              <a:gd name="T0" fmla="*/ 0 w 977"/>
              <a:gd name="T1" fmla="*/ 2147483647 h 963"/>
              <a:gd name="T2" fmla="*/ 2147483647 w 977"/>
              <a:gd name="T3" fmla="*/ 2147483647 h 963"/>
              <a:gd name="T4" fmla="*/ 2147483647 w 977"/>
              <a:gd name="T5" fmla="*/ 2147483647 h 963"/>
              <a:gd name="T6" fmla="*/ 2147483647 w 977"/>
              <a:gd name="T7" fmla="*/ 2147483647 h 963"/>
              <a:gd name="T8" fmla="*/ 2147483647 w 977"/>
              <a:gd name="T9" fmla="*/ 2147483647 h 963"/>
              <a:gd name="T10" fmla="*/ 2147483647 w 977"/>
              <a:gd name="T11" fmla="*/ 2147483647 h 963"/>
              <a:gd name="T12" fmla="*/ 2147483647 w 977"/>
              <a:gd name="T13" fmla="*/ 2147483647 h 963"/>
              <a:gd name="T14" fmla="*/ 2147483647 w 977"/>
              <a:gd name="T15" fmla="*/ 2147483647 h 963"/>
              <a:gd name="T16" fmla="*/ 2147483647 w 977"/>
              <a:gd name="T17" fmla="*/ 2147483647 h 963"/>
              <a:gd name="T18" fmla="*/ 2147483647 w 977"/>
              <a:gd name="T19" fmla="*/ 2147483647 h 963"/>
              <a:gd name="T20" fmla="*/ 2147483647 w 977"/>
              <a:gd name="T21" fmla="*/ 2147483647 h 963"/>
              <a:gd name="T22" fmla="*/ 2147483647 w 977"/>
              <a:gd name="T23" fmla="*/ 2147483647 h 963"/>
              <a:gd name="T24" fmla="*/ 2147483647 w 977"/>
              <a:gd name="T25" fmla="*/ 2147483647 h 963"/>
              <a:gd name="T26" fmla="*/ 2147483647 w 977"/>
              <a:gd name="T27" fmla="*/ 2147483647 h 963"/>
              <a:gd name="T28" fmla="*/ 2147483647 w 977"/>
              <a:gd name="T29" fmla="*/ 2147483647 h 963"/>
              <a:gd name="T30" fmla="*/ 2147483647 w 977"/>
              <a:gd name="T31" fmla="*/ 2147483647 h 963"/>
              <a:gd name="T32" fmla="*/ 2147483647 w 977"/>
              <a:gd name="T33" fmla="*/ 2147483647 h 963"/>
              <a:gd name="T34" fmla="*/ 2147483647 w 977"/>
              <a:gd name="T35" fmla="*/ 2147483647 h 963"/>
              <a:gd name="T36" fmla="*/ 2147483647 w 977"/>
              <a:gd name="T37" fmla="*/ 2147483647 h 963"/>
              <a:gd name="T38" fmla="*/ 2147483647 w 977"/>
              <a:gd name="T39" fmla="*/ 2147483647 h 963"/>
              <a:gd name="T40" fmla="*/ 2147483647 w 977"/>
              <a:gd name="T41" fmla="*/ 2147483647 h 963"/>
              <a:gd name="T42" fmla="*/ 2147483647 w 977"/>
              <a:gd name="T43" fmla="*/ 2147483647 h 963"/>
              <a:gd name="T44" fmla="*/ 2147483647 w 977"/>
              <a:gd name="T45" fmla="*/ 2147483647 h 963"/>
              <a:gd name="T46" fmla="*/ 2147483647 w 977"/>
              <a:gd name="T47" fmla="*/ 2147483647 h 963"/>
              <a:gd name="T48" fmla="*/ 2147483647 w 977"/>
              <a:gd name="T49" fmla="*/ 2147483647 h 963"/>
              <a:gd name="T50" fmla="*/ 2147483647 w 977"/>
              <a:gd name="T51" fmla="*/ 2147483647 h 963"/>
              <a:gd name="T52" fmla="*/ 2147483647 w 977"/>
              <a:gd name="T53" fmla="*/ 2147483647 h 963"/>
              <a:gd name="T54" fmla="*/ 2147483647 w 977"/>
              <a:gd name="T55" fmla="*/ 2147483647 h 963"/>
              <a:gd name="T56" fmla="*/ 2147483647 w 977"/>
              <a:gd name="T57" fmla="*/ 2147483647 h 963"/>
              <a:gd name="T58" fmla="*/ 2147483647 w 977"/>
              <a:gd name="T59" fmla="*/ 2147483647 h 963"/>
              <a:gd name="T60" fmla="*/ 2147483647 w 977"/>
              <a:gd name="T61" fmla="*/ 2147483647 h 963"/>
              <a:gd name="T62" fmla="*/ 2147483647 w 977"/>
              <a:gd name="T63" fmla="*/ 2147483647 h 963"/>
              <a:gd name="T64" fmla="*/ 2147483647 w 977"/>
              <a:gd name="T65" fmla="*/ 2147483647 h 963"/>
              <a:gd name="T66" fmla="*/ 2147483647 w 977"/>
              <a:gd name="T67" fmla="*/ 2147483647 h 963"/>
              <a:gd name="T68" fmla="*/ 2147483647 w 977"/>
              <a:gd name="T69" fmla="*/ 2147483647 h 963"/>
              <a:gd name="T70" fmla="*/ 2147483647 w 977"/>
              <a:gd name="T71" fmla="*/ 2147483647 h 963"/>
              <a:gd name="T72" fmla="*/ 2147483647 w 977"/>
              <a:gd name="T73" fmla="*/ 2147483647 h 963"/>
              <a:gd name="T74" fmla="*/ 2147483647 w 977"/>
              <a:gd name="T75" fmla="*/ 2147483647 h 963"/>
              <a:gd name="T76" fmla="*/ 2147483647 w 977"/>
              <a:gd name="T77" fmla="*/ 2147483647 h 963"/>
              <a:gd name="T78" fmla="*/ 2147483647 w 977"/>
              <a:gd name="T79" fmla="*/ 2147483647 h 963"/>
              <a:gd name="T80" fmla="*/ 2147483647 w 977"/>
              <a:gd name="T81" fmla="*/ 2147483647 h 963"/>
              <a:gd name="T82" fmla="*/ 2147483647 w 977"/>
              <a:gd name="T83" fmla="*/ 2147483647 h 963"/>
              <a:gd name="T84" fmla="*/ 2147483647 w 977"/>
              <a:gd name="T85" fmla="*/ 2147483647 h 963"/>
              <a:gd name="T86" fmla="*/ 2147483647 w 977"/>
              <a:gd name="T87" fmla="*/ 2147483647 h 963"/>
              <a:gd name="T88" fmla="*/ 2147483647 w 977"/>
              <a:gd name="T89" fmla="*/ 2147483647 h 963"/>
              <a:gd name="T90" fmla="*/ 2147483647 w 977"/>
              <a:gd name="T91" fmla="*/ 0 h 963"/>
              <a:gd name="T92" fmla="*/ 2147483647 w 977"/>
              <a:gd name="T93" fmla="*/ 2147483647 h 963"/>
              <a:gd name="T94" fmla="*/ 0 w 977"/>
              <a:gd name="T95" fmla="*/ 2147483647 h 96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77"/>
              <a:gd name="T145" fmla="*/ 0 h 963"/>
              <a:gd name="T146" fmla="*/ 977 w 977"/>
              <a:gd name="T147" fmla="*/ 963 h 96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77" h="963">
                <a:moveTo>
                  <a:pt x="0" y="61"/>
                </a:moveTo>
                <a:lnTo>
                  <a:pt x="7" y="196"/>
                </a:lnTo>
                <a:lnTo>
                  <a:pt x="42" y="307"/>
                </a:lnTo>
                <a:lnTo>
                  <a:pt x="49" y="447"/>
                </a:lnTo>
                <a:lnTo>
                  <a:pt x="75" y="561"/>
                </a:lnTo>
                <a:lnTo>
                  <a:pt x="42" y="615"/>
                </a:lnTo>
                <a:lnTo>
                  <a:pt x="92" y="662"/>
                </a:lnTo>
                <a:lnTo>
                  <a:pt x="86" y="963"/>
                </a:lnTo>
                <a:lnTo>
                  <a:pt x="794" y="950"/>
                </a:lnTo>
                <a:lnTo>
                  <a:pt x="780" y="893"/>
                </a:lnTo>
                <a:lnTo>
                  <a:pt x="761" y="871"/>
                </a:lnTo>
                <a:lnTo>
                  <a:pt x="706" y="840"/>
                </a:lnTo>
                <a:lnTo>
                  <a:pt x="668" y="801"/>
                </a:lnTo>
                <a:lnTo>
                  <a:pt x="573" y="749"/>
                </a:lnTo>
                <a:lnTo>
                  <a:pt x="574" y="662"/>
                </a:lnTo>
                <a:lnTo>
                  <a:pt x="555" y="607"/>
                </a:lnTo>
                <a:lnTo>
                  <a:pt x="633" y="523"/>
                </a:lnTo>
                <a:lnTo>
                  <a:pt x="628" y="435"/>
                </a:lnTo>
                <a:lnTo>
                  <a:pt x="645" y="424"/>
                </a:lnTo>
                <a:lnTo>
                  <a:pt x="739" y="355"/>
                </a:lnTo>
                <a:lnTo>
                  <a:pt x="789" y="303"/>
                </a:lnTo>
                <a:lnTo>
                  <a:pt x="853" y="258"/>
                </a:lnTo>
                <a:lnTo>
                  <a:pt x="977" y="204"/>
                </a:lnTo>
                <a:lnTo>
                  <a:pt x="931" y="205"/>
                </a:lnTo>
                <a:lnTo>
                  <a:pt x="886" y="187"/>
                </a:lnTo>
                <a:lnTo>
                  <a:pt x="816" y="194"/>
                </a:lnTo>
                <a:lnTo>
                  <a:pt x="802" y="169"/>
                </a:lnTo>
                <a:lnTo>
                  <a:pt x="780" y="182"/>
                </a:lnTo>
                <a:lnTo>
                  <a:pt x="731" y="205"/>
                </a:lnTo>
                <a:lnTo>
                  <a:pt x="697" y="197"/>
                </a:lnTo>
                <a:lnTo>
                  <a:pt x="684" y="182"/>
                </a:lnTo>
                <a:lnTo>
                  <a:pt x="658" y="178"/>
                </a:lnTo>
                <a:lnTo>
                  <a:pt x="645" y="158"/>
                </a:lnTo>
                <a:lnTo>
                  <a:pt x="620" y="161"/>
                </a:lnTo>
                <a:lnTo>
                  <a:pt x="620" y="179"/>
                </a:lnTo>
                <a:lnTo>
                  <a:pt x="609" y="182"/>
                </a:lnTo>
                <a:lnTo>
                  <a:pt x="592" y="146"/>
                </a:lnTo>
                <a:lnTo>
                  <a:pt x="567" y="146"/>
                </a:lnTo>
                <a:lnTo>
                  <a:pt x="574" y="128"/>
                </a:lnTo>
                <a:lnTo>
                  <a:pt x="521" y="119"/>
                </a:lnTo>
                <a:lnTo>
                  <a:pt x="498" y="116"/>
                </a:lnTo>
                <a:lnTo>
                  <a:pt x="432" y="143"/>
                </a:lnTo>
                <a:lnTo>
                  <a:pt x="422" y="119"/>
                </a:lnTo>
                <a:lnTo>
                  <a:pt x="316" y="102"/>
                </a:lnTo>
                <a:lnTo>
                  <a:pt x="298" y="7"/>
                </a:lnTo>
                <a:lnTo>
                  <a:pt x="257" y="0"/>
                </a:lnTo>
                <a:lnTo>
                  <a:pt x="257" y="61"/>
                </a:lnTo>
                <a:lnTo>
                  <a:pt x="0" y="61"/>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78" name="Freeform 36"/>
          <p:cNvSpPr>
            <a:spLocks/>
          </p:cNvSpPr>
          <p:nvPr/>
        </p:nvSpPr>
        <p:spPr bwMode="auto">
          <a:xfrm>
            <a:off x="5137150" y="4473575"/>
            <a:ext cx="419100" cy="635000"/>
          </a:xfrm>
          <a:custGeom>
            <a:avLst/>
            <a:gdLst>
              <a:gd name="T0" fmla="*/ 0 w 530"/>
              <a:gd name="T1" fmla="*/ 2147483647 h 800"/>
              <a:gd name="T2" fmla="*/ 2147483647 w 530"/>
              <a:gd name="T3" fmla="*/ 2147483647 h 800"/>
              <a:gd name="T4" fmla="*/ 2147483647 w 530"/>
              <a:gd name="T5" fmla="*/ 2147483647 h 800"/>
              <a:gd name="T6" fmla="*/ 2147483647 w 530"/>
              <a:gd name="T7" fmla="*/ 2147483647 h 800"/>
              <a:gd name="T8" fmla="*/ 2147483647 w 530"/>
              <a:gd name="T9" fmla="*/ 2147483647 h 800"/>
              <a:gd name="T10" fmla="*/ 2147483647 w 530"/>
              <a:gd name="T11" fmla="*/ 2147483647 h 800"/>
              <a:gd name="T12" fmla="*/ 2147483647 w 530"/>
              <a:gd name="T13" fmla="*/ 2147483647 h 800"/>
              <a:gd name="T14" fmla="*/ 2147483647 w 530"/>
              <a:gd name="T15" fmla="*/ 2147483647 h 800"/>
              <a:gd name="T16" fmla="*/ 2147483647 w 530"/>
              <a:gd name="T17" fmla="*/ 2147483647 h 800"/>
              <a:gd name="T18" fmla="*/ 2147483647 w 530"/>
              <a:gd name="T19" fmla="*/ 2147483647 h 800"/>
              <a:gd name="T20" fmla="*/ 2147483647 w 530"/>
              <a:gd name="T21" fmla="*/ 2147483647 h 800"/>
              <a:gd name="T22" fmla="*/ 2147483647 w 530"/>
              <a:gd name="T23" fmla="*/ 2147483647 h 800"/>
              <a:gd name="T24" fmla="*/ 2147483647 w 530"/>
              <a:gd name="T25" fmla="*/ 0 h 800"/>
              <a:gd name="T26" fmla="*/ 2147483647 w 530"/>
              <a:gd name="T27" fmla="*/ 2147483647 h 800"/>
              <a:gd name="T28" fmla="*/ 2147483647 w 530"/>
              <a:gd name="T29" fmla="*/ 2147483647 h 800"/>
              <a:gd name="T30" fmla="*/ 2147483647 w 530"/>
              <a:gd name="T31" fmla="*/ 2147483647 h 800"/>
              <a:gd name="T32" fmla="*/ 2147483647 w 530"/>
              <a:gd name="T33" fmla="*/ 2147483647 h 800"/>
              <a:gd name="T34" fmla="*/ 2147483647 w 530"/>
              <a:gd name="T35" fmla="*/ 2147483647 h 800"/>
              <a:gd name="T36" fmla="*/ 2147483647 w 530"/>
              <a:gd name="T37" fmla="*/ 2147483647 h 800"/>
              <a:gd name="T38" fmla="*/ 2147483647 w 530"/>
              <a:gd name="T39" fmla="*/ 2147483647 h 800"/>
              <a:gd name="T40" fmla="*/ 2147483647 w 530"/>
              <a:gd name="T41" fmla="*/ 2147483647 h 800"/>
              <a:gd name="T42" fmla="*/ 2147483647 w 530"/>
              <a:gd name="T43" fmla="*/ 2147483647 h 800"/>
              <a:gd name="T44" fmla="*/ 2147483647 w 530"/>
              <a:gd name="T45" fmla="*/ 2147483647 h 800"/>
              <a:gd name="T46" fmla="*/ 2147483647 w 530"/>
              <a:gd name="T47" fmla="*/ 2147483647 h 800"/>
              <a:gd name="T48" fmla="*/ 2147483647 w 530"/>
              <a:gd name="T49" fmla="*/ 2147483647 h 800"/>
              <a:gd name="T50" fmla="*/ 2147483647 w 530"/>
              <a:gd name="T51" fmla="*/ 2147483647 h 800"/>
              <a:gd name="T52" fmla="*/ 2147483647 w 530"/>
              <a:gd name="T53" fmla="*/ 2147483647 h 800"/>
              <a:gd name="T54" fmla="*/ 2147483647 w 530"/>
              <a:gd name="T55" fmla="*/ 2147483647 h 800"/>
              <a:gd name="T56" fmla="*/ 0 w 530"/>
              <a:gd name="T57" fmla="*/ 2147483647 h 80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30"/>
              <a:gd name="T88" fmla="*/ 0 h 800"/>
              <a:gd name="T89" fmla="*/ 530 w 530"/>
              <a:gd name="T90" fmla="*/ 800 h 80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30" h="800">
                <a:moveTo>
                  <a:pt x="0" y="681"/>
                </a:moveTo>
                <a:lnTo>
                  <a:pt x="3" y="651"/>
                </a:lnTo>
                <a:lnTo>
                  <a:pt x="38" y="558"/>
                </a:lnTo>
                <a:lnTo>
                  <a:pt x="90" y="499"/>
                </a:lnTo>
                <a:lnTo>
                  <a:pt x="73" y="481"/>
                </a:lnTo>
                <a:lnTo>
                  <a:pt x="79" y="422"/>
                </a:lnTo>
                <a:lnTo>
                  <a:pt x="51" y="352"/>
                </a:lnTo>
                <a:lnTo>
                  <a:pt x="42" y="262"/>
                </a:lnTo>
                <a:lnTo>
                  <a:pt x="82" y="165"/>
                </a:lnTo>
                <a:lnTo>
                  <a:pt x="137" y="96"/>
                </a:lnTo>
                <a:lnTo>
                  <a:pt x="134" y="79"/>
                </a:lnTo>
                <a:lnTo>
                  <a:pt x="177" y="17"/>
                </a:lnTo>
                <a:lnTo>
                  <a:pt x="495" y="0"/>
                </a:lnTo>
                <a:lnTo>
                  <a:pt x="508" y="14"/>
                </a:lnTo>
                <a:lnTo>
                  <a:pt x="495" y="510"/>
                </a:lnTo>
                <a:lnTo>
                  <a:pt x="530" y="754"/>
                </a:lnTo>
                <a:lnTo>
                  <a:pt x="515" y="766"/>
                </a:lnTo>
                <a:lnTo>
                  <a:pt x="497" y="754"/>
                </a:lnTo>
                <a:lnTo>
                  <a:pt x="470" y="766"/>
                </a:lnTo>
                <a:lnTo>
                  <a:pt x="448" y="751"/>
                </a:lnTo>
                <a:lnTo>
                  <a:pt x="446" y="759"/>
                </a:lnTo>
                <a:lnTo>
                  <a:pt x="420" y="762"/>
                </a:lnTo>
                <a:lnTo>
                  <a:pt x="386" y="777"/>
                </a:lnTo>
                <a:lnTo>
                  <a:pt x="379" y="770"/>
                </a:lnTo>
                <a:lnTo>
                  <a:pt x="360" y="796"/>
                </a:lnTo>
                <a:lnTo>
                  <a:pt x="345" y="800"/>
                </a:lnTo>
                <a:lnTo>
                  <a:pt x="291" y="725"/>
                </a:lnTo>
                <a:lnTo>
                  <a:pt x="300" y="671"/>
                </a:lnTo>
                <a:lnTo>
                  <a:pt x="0" y="681"/>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79" name="Freeform 37"/>
          <p:cNvSpPr>
            <a:spLocks/>
          </p:cNvSpPr>
          <p:nvPr/>
        </p:nvSpPr>
        <p:spPr bwMode="auto">
          <a:xfrm>
            <a:off x="4616450" y="3756025"/>
            <a:ext cx="784225" cy="600075"/>
          </a:xfrm>
          <a:custGeom>
            <a:avLst/>
            <a:gdLst>
              <a:gd name="T0" fmla="*/ 0 w 988"/>
              <a:gd name="T1" fmla="*/ 2147483647 h 756"/>
              <a:gd name="T2" fmla="*/ 2147483647 w 988"/>
              <a:gd name="T3" fmla="*/ 2147483647 h 756"/>
              <a:gd name="T4" fmla="*/ 2147483647 w 988"/>
              <a:gd name="T5" fmla="*/ 2147483647 h 756"/>
              <a:gd name="T6" fmla="*/ 2147483647 w 988"/>
              <a:gd name="T7" fmla="*/ 2147483647 h 756"/>
              <a:gd name="T8" fmla="*/ 2147483647 w 988"/>
              <a:gd name="T9" fmla="*/ 2147483647 h 756"/>
              <a:gd name="T10" fmla="*/ 2147483647 w 988"/>
              <a:gd name="T11" fmla="*/ 2147483647 h 756"/>
              <a:gd name="T12" fmla="*/ 2147483647 w 988"/>
              <a:gd name="T13" fmla="*/ 2147483647 h 756"/>
              <a:gd name="T14" fmla="*/ 2147483647 w 988"/>
              <a:gd name="T15" fmla="*/ 2147483647 h 756"/>
              <a:gd name="T16" fmla="*/ 2147483647 w 988"/>
              <a:gd name="T17" fmla="*/ 2147483647 h 756"/>
              <a:gd name="T18" fmla="*/ 2147483647 w 988"/>
              <a:gd name="T19" fmla="*/ 2147483647 h 756"/>
              <a:gd name="T20" fmla="*/ 2147483647 w 988"/>
              <a:gd name="T21" fmla="*/ 2147483647 h 756"/>
              <a:gd name="T22" fmla="*/ 2147483647 w 988"/>
              <a:gd name="T23" fmla="*/ 2147483647 h 756"/>
              <a:gd name="T24" fmla="*/ 2147483647 w 988"/>
              <a:gd name="T25" fmla="*/ 2147483647 h 756"/>
              <a:gd name="T26" fmla="*/ 2147483647 w 988"/>
              <a:gd name="T27" fmla="*/ 2147483647 h 756"/>
              <a:gd name="T28" fmla="*/ 2147483647 w 988"/>
              <a:gd name="T29" fmla="*/ 2147483647 h 756"/>
              <a:gd name="T30" fmla="*/ 2147483647 w 988"/>
              <a:gd name="T31" fmla="*/ 2147483647 h 756"/>
              <a:gd name="T32" fmla="*/ 2147483647 w 988"/>
              <a:gd name="T33" fmla="*/ 2147483647 h 756"/>
              <a:gd name="T34" fmla="*/ 2147483647 w 988"/>
              <a:gd name="T35" fmla="*/ 2147483647 h 756"/>
              <a:gd name="T36" fmla="*/ 2147483647 w 988"/>
              <a:gd name="T37" fmla="*/ 2147483647 h 756"/>
              <a:gd name="T38" fmla="*/ 2147483647 w 988"/>
              <a:gd name="T39" fmla="*/ 2147483647 h 756"/>
              <a:gd name="T40" fmla="*/ 2147483647 w 988"/>
              <a:gd name="T41" fmla="*/ 2147483647 h 756"/>
              <a:gd name="T42" fmla="*/ 2147483647 w 988"/>
              <a:gd name="T43" fmla="*/ 2147483647 h 756"/>
              <a:gd name="T44" fmla="*/ 2147483647 w 988"/>
              <a:gd name="T45" fmla="*/ 2147483647 h 756"/>
              <a:gd name="T46" fmla="*/ 2147483647 w 988"/>
              <a:gd name="T47" fmla="*/ 2147483647 h 756"/>
              <a:gd name="T48" fmla="*/ 2147483647 w 988"/>
              <a:gd name="T49" fmla="*/ 2147483647 h 756"/>
              <a:gd name="T50" fmla="*/ 2147483647 w 988"/>
              <a:gd name="T51" fmla="*/ 2147483647 h 756"/>
              <a:gd name="T52" fmla="*/ 2147483647 w 988"/>
              <a:gd name="T53" fmla="*/ 2147483647 h 756"/>
              <a:gd name="T54" fmla="*/ 2147483647 w 988"/>
              <a:gd name="T55" fmla="*/ 2147483647 h 756"/>
              <a:gd name="T56" fmla="*/ 2147483647 w 988"/>
              <a:gd name="T57" fmla="*/ 2147483647 h 756"/>
              <a:gd name="T58" fmla="*/ 2147483647 w 988"/>
              <a:gd name="T59" fmla="*/ 2147483647 h 756"/>
              <a:gd name="T60" fmla="*/ 2147483647 w 988"/>
              <a:gd name="T61" fmla="*/ 2147483647 h 756"/>
              <a:gd name="T62" fmla="*/ 2147483647 w 988"/>
              <a:gd name="T63" fmla="*/ 2147483647 h 756"/>
              <a:gd name="T64" fmla="*/ 2147483647 w 988"/>
              <a:gd name="T65" fmla="*/ 2147483647 h 756"/>
              <a:gd name="T66" fmla="*/ 2147483647 w 988"/>
              <a:gd name="T67" fmla="*/ 2147483647 h 756"/>
              <a:gd name="T68" fmla="*/ 2147483647 w 988"/>
              <a:gd name="T69" fmla="*/ 2147483647 h 756"/>
              <a:gd name="T70" fmla="*/ 2147483647 w 988"/>
              <a:gd name="T71" fmla="*/ 2147483647 h 756"/>
              <a:gd name="T72" fmla="*/ 2147483647 w 988"/>
              <a:gd name="T73" fmla="*/ 2147483647 h 756"/>
              <a:gd name="T74" fmla="*/ 2147483647 w 988"/>
              <a:gd name="T75" fmla="*/ 0 h 756"/>
              <a:gd name="T76" fmla="*/ 0 w 988"/>
              <a:gd name="T77" fmla="*/ 2147483647 h 7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988"/>
              <a:gd name="T118" fmla="*/ 0 h 756"/>
              <a:gd name="T119" fmla="*/ 988 w 988"/>
              <a:gd name="T120" fmla="*/ 756 h 7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988" h="756">
                <a:moveTo>
                  <a:pt x="0" y="11"/>
                </a:moveTo>
                <a:lnTo>
                  <a:pt x="58" y="110"/>
                </a:lnTo>
                <a:lnTo>
                  <a:pt x="87" y="133"/>
                </a:lnTo>
                <a:lnTo>
                  <a:pt x="109" y="128"/>
                </a:lnTo>
                <a:lnTo>
                  <a:pt x="121" y="142"/>
                </a:lnTo>
                <a:lnTo>
                  <a:pt x="124" y="153"/>
                </a:lnTo>
                <a:lnTo>
                  <a:pt x="110" y="153"/>
                </a:lnTo>
                <a:lnTo>
                  <a:pt x="92" y="187"/>
                </a:lnTo>
                <a:lnTo>
                  <a:pt x="136" y="241"/>
                </a:lnTo>
                <a:lnTo>
                  <a:pt x="169" y="253"/>
                </a:lnTo>
                <a:lnTo>
                  <a:pt x="162" y="603"/>
                </a:lnTo>
                <a:lnTo>
                  <a:pt x="167" y="690"/>
                </a:lnTo>
                <a:lnTo>
                  <a:pt x="823" y="670"/>
                </a:lnTo>
                <a:lnTo>
                  <a:pt x="833" y="724"/>
                </a:lnTo>
                <a:lnTo>
                  <a:pt x="806" y="756"/>
                </a:lnTo>
                <a:lnTo>
                  <a:pt x="904" y="751"/>
                </a:lnTo>
                <a:lnTo>
                  <a:pt x="919" y="724"/>
                </a:lnTo>
                <a:lnTo>
                  <a:pt x="924" y="690"/>
                </a:lnTo>
                <a:lnTo>
                  <a:pt x="945" y="664"/>
                </a:lnTo>
                <a:lnTo>
                  <a:pt x="955" y="641"/>
                </a:lnTo>
                <a:lnTo>
                  <a:pt x="979" y="637"/>
                </a:lnTo>
                <a:lnTo>
                  <a:pt x="988" y="589"/>
                </a:lnTo>
                <a:lnTo>
                  <a:pt x="973" y="583"/>
                </a:lnTo>
                <a:lnTo>
                  <a:pt x="948" y="581"/>
                </a:lnTo>
                <a:lnTo>
                  <a:pt x="929" y="544"/>
                </a:lnTo>
                <a:lnTo>
                  <a:pt x="916" y="490"/>
                </a:lnTo>
                <a:lnTo>
                  <a:pt x="889" y="453"/>
                </a:lnTo>
                <a:lnTo>
                  <a:pt x="853" y="437"/>
                </a:lnTo>
                <a:lnTo>
                  <a:pt x="803" y="406"/>
                </a:lnTo>
                <a:lnTo>
                  <a:pt x="787" y="358"/>
                </a:lnTo>
                <a:lnTo>
                  <a:pt x="814" y="288"/>
                </a:lnTo>
                <a:lnTo>
                  <a:pt x="789" y="273"/>
                </a:lnTo>
                <a:lnTo>
                  <a:pt x="733" y="274"/>
                </a:lnTo>
                <a:lnTo>
                  <a:pt x="722" y="228"/>
                </a:lnTo>
                <a:lnTo>
                  <a:pt x="626" y="143"/>
                </a:lnTo>
                <a:lnTo>
                  <a:pt x="603" y="67"/>
                </a:lnTo>
                <a:lnTo>
                  <a:pt x="616" y="40"/>
                </a:lnTo>
                <a:lnTo>
                  <a:pt x="570" y="0"/>
                </a:lnTo>
                <a:lnTo>
                  <a:pt x="0" y="11"/>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80" name="Freeform 38"/>
          <p:cNvSpPr>
            <a:spLocks/>
          </p:cNvSpPr>
          <p:nvPr/>
        </p:nvSpPr>
        <p:spPr bwMode="auto">
          <a:xfrm>
            <a:off x="2595563" y="2481263"/>
            <a:ext cx="1204912" cy="671512"/>
          </a:xfrm>
          <a:custGeom>
            <a:avLst/>
            <a:gdLst>
              <a:gd name="T0" fmla="*/ 0 w 1518"/>
              <a:gd name="T1" fmla="*/ 2147483647 h 846"/>
              <a:gd name="T2" fmla="*/ 2147483647 w 1518"/>
              <a:gd name="T3" fmla="*/ 2147483647 h 846"/>
              <a:gd name="T4" fmla="*/ 2147483647 w 1518"/>
              <a:gd name="T5" fmla="*/ 2147483647 h 846"/>
              <a:gd name="T6" fmla="*/ 2147483647 w 1518"/>
              <a:gd name="T7" fmla="*/ 2147483647 h 846"/>
              <a:gd name="T8" fmla="*/ 2147483647 w 1518"/>
              <a:gd name="T9" fmla="*/ 2147483647 h 846"/>
              <a:gd name="T10" fmla="*/ 2147483647 w 1518"/>
              <a:gd name="T11" fmla="*/ 2147483647 h 846"/>
              <a:gd name="T12" fmla="*/ 2147483647 w 1518"/>
              <a:gd name="T13" fmla="*/ 2147483647 h 846"/>
              <a:gd name="T14" fmla="*/ 2147483647 w 1518"/>
              <a:gd name="T15" fmla="*/ 2147483647 h 846"/>
              <a:gd name="T16" fmla="*/ 2147483647 w 1518"/>
              <a:gd name="T17" fmla="*/ 2147483647 h 846"/>
              <a:gd name="T18" fmla="*/ 2147483647 w 1518"/>
              <a:gd name="T19" fmla="*/ 2147483647 h 846"/>
              <a:gd name="T20" fmla="*/ 2147483647 w 1518"/>
              <a:gd name="T21" fmla="*/ 2147483647 h 846"/>
              <a:gd name="T22" fmla="*/ 2147483647 w 1518"/>
              <a:gd name="T23" fmla="*/ 2147483647 h 846"/>
              <a:gd name="T24" fmla="*/ 2147483647 w 1518"/>
              <a:gd name="T25" fmla="*/ 2147483647 h 846"/>
              <a:gd name="T26" fmla="*/ 2147483647 w 1518"/>
              <a:gd name="T27" fmla="*/ 2147483647 h 846"/>
              <a:gd name="T28" fmla="*/ 2147483647 w 1518"/>
              <a:gd name="T29" fmla="*/ 2147483647 h 846"/>
              <a:gd name="T30" fmla="*/ 2147483647 w 1518"/>
              <a:gd name="T31" fmla="*/ 2147483647 h 846"/>
              <a:gd name="T32" fmla="*/ 2147483647 w 1518"/>
              <a:gd name="T33" fmla="*/ 2147483647 h 846"/>
              <a:gd name="T34" fmla="*/ 2147483647 w 1518"/>
              <a:gd name="T35" fmla="*/ 2147483647 h 846"/>
              <a:gd name="T36" fmla="*/ 2147483647 w 1518"/>
              <a:gd name="T37" fmla="*/ 2147483647 h 846"/>
              <a:gd name="T38" fmla="*/ 2147483647 w 1518"/>
              <a:gd name="T39" fmla="*/ 2147483647 h 846"/>
              <a:gd name="T40" fmla="*/ 2147483647 w 1518"/>
              <a:gd name="T41" fmla="*/ 2147483647 h 846"/>
              <a:gd name="T42" fmla="*/ 2147483647 w 1518"/>
              <a:gd name="T43" fmla="*/ 2147483647 h 846"/>
              <a:gd name="T44" fmla="*/ 2147483647 w 1518"/>
              <a:gd name="T45" fmla="*/ 2147483647 h 846"/>
              <a:gd name="T46" fmla="*/ 2147483647 w 1518"/>
              <a:gd name="T47" fmla="*/ 2147483647 h 846"/>
              <a:gd name="T48" fmla="*/ 2147483647 w 1518"/>
              <a:gd name="T49" fmla="*/ 2147483647 h 846"/>
              <a:gd name="T50" fmla="*/ 2147483647 w 1518"/>
              <a:gd name="T51" fmla="*/ 2147483647 h 846"/>
              <a:gd name="T52" fmla="*/ 2147483647 w 1518"/>
              <a:gd name="T53" fmla="*/ 2147483647 h 846"/>
              <a:gd name="T54" fmla="*/ 2147483647 w 1518"/>
              <a:gd name="T55" fmla="*/ 2147483647 h 846"/>
              <a:gd name="T56" fmla="*/ 2147483647 w 1518"/>
              <a:gd name="T57" fmla="*/ 2147483647 h 846"/>
              <a:gd name="T58" fmla="*/ 2147483647 w 1518"/>
              <a:gd name="T59" fmla="*/ 2147483647 h 846"/>
              <a:gd name="T60" fmla="*/ 2147483647 w 1518"/>
              <a:gd name="T61" fmla="*/ 2147483647 h 846"/>
              <a:gd name="T62" fmla="*/ 2147483647 w 1518"/>
              <a:gd name="T63" fmla="*/ 2147483647 h 846"/>
              <a:gd name="T64" fmla="*/ 2147483647 w 1518"/>
              <a:gd name="T65" fmla="*/ 2147483647 h 846"/>
              <a:gd name="T66" fmla="*/ 2147483647 w 1518"/>
              <a:gd name="T67" fmla="*/ 0 h 846"/>
              <a:gd name="T68" fmla="*/ 0 w 1518"/>
              <a:gd name="T69" fmla="*/ 2147483647 h 8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18"/>
              <a:gd name="T106" fmla="*/ 0 h 846"/>
              <a:gd name="T107" fmla="*/ 1518 w 1518"/>
              <a:gd name="T108" fmla="*/ 846 h 8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18" h="846">
                <a:moveTo>
                  <a:pt x="0" y="157"/>
                </a:moveTo>
                <a:lnTo>
                  <a:pt x="25" y="215"/>
                </a:lnTo>
                <a:lnTo>
                  <a:pt x="27" y="250"/>
                </a:lnTo>
                <a:lnTo>
                  <a:pt x="12" y="255"/>
                </a:lnTo>
                <a:lnTo>
                  <a:pt x="57" y="294"/>
                </a:lnTo>
                <a:lnTo>
                  <a:pt x="107" y="395"/>
                </a:lnTo>
                <a:lnTo>
                  <a:pt x="123" y="391"/>
                </a:lnTo>
                <a:lnTo>
                  <a:pt x="123" y="407"/>
                </a:lnTo>
                <a:lnTo>
                  <a:pt x="146" y="411"/>
                </a:lnTo>
                <a:lnTo>
                  <a:pt x="162" y="412"/>
                </a:lnTo>
                <a:lnTo>
                  <a:pt x="122" y="486"/>
                </a:lnTo>
                <a:lnTo>
                  <a:pt x="127" y="537"/>
                </a:lnTo>
                <a:lnTo>
                  <a:pt x="95" y="581"/>
                </a:lnTo>
                <a:lnTo>
                  <a:pt x="116" y="605"/>
                </a:lnTo>
                <a:lnTo>
                  <a:pt x="176" y="574"/>
                </a:lnTo>
                <a:lnTo>
                  <a:pt x="222" y="734"/>
                </a:lnTo>
                <a:lnTo>
                  <a:pt x="248" y="742"/>
                </a:lnTo>
                <a:lnTo>
                  <a:pt x="254" y="790"/>
                </a:lnTo>
                <a:lnTo>
                  <a:pt x="275" y="812"/>
                </a:lnTo>
                <a:lnTo>
                  <a:pt x="296" y="791"/>
                </a:lnTo>
                <a:lnTo>
                  <a:pt x="332" y="809"/>
                </a:lnTo>
                <a:lnTo>
                  <a:pt x="358" y="790"/>
                </a:lnTo>
                <a:lnTo>
                  <a:pt x="443" y="808"/>
                </a:lnTo>
                <a:lnTo>
                  <a:pt x="460" y="809"/>
                </a:lnTo>
                <a:lnTo>
                  <a:pt x="478" y="778"/>
                </a:lnTo>
                <a:lnTo>
                  <a:pt x="511" y="828"/>
                </a:lnTo>
                <a:lnTo>
                  <a:pt x="528" y="749"/>
                </a:lnTo>
                <a:lnTo>
                  <a:pt x="941" y="802"/>
                </a:lnTo>
                <a:lnTo>
                  <a:pt x="1450" y="846"/>
                </a:lnTo>
                <a:lnTo>
                  <a:pt x="1463" y="697"/>
                </a:lnTo>
                <a:lnTo>
                  <a:pt x="1518" y="199"/>
                </a:lnTo>
                <a:lnTo>
                  <a:pt x="847" y="131"/>
                </a:lnTo>
                <a:lnTo>
                  <a:pt x="509" y="81"/>
                </a:lnTo>
                <a:lnTo>
                  <a:pt x="37" y="0"/>
                </a:lnTo>
                <a:lnTo>
                  <a:pt x="0" y="157"/>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81" name="Freeform 39"/>
          <p:cNvSpPr>
            <a:spLocks/>
          </p:cNvSpPr>
          <p:nvPr/>
        </p:nvSpPr>
        <p:spPr bwMode="auto">
          <a:xfrm>
            <a:off x="3689350" y="3414713"/>
            <a:ext cx="973138" cy="428625"/>
          </a:xfrm>
          <a:custGeom>
            <a:avLst/>
            <a:gdLst>
              <a:gd name="T0" fmla="*/ 0 w 1226"/>
              <a:gd name="T1" fmla="*/ 2147483647 h 540"/>
              <a:gd name="T2" fmla="*/ 2147483647 w 1226"/>
              <a:gd name="T3" fmla="*/ 0 h 540"/>
              <a:gd name="T4" fmla="*/ 2147483647 w 1226"/>
              <a:gd name="T5" fmla="*/ 2147483647 h 540"/>
              <a:gd name="T6" fmla="*/ 2147483647 w 1226"/>
              <a:gd name="T7" fmla="*/ 2147483647 h 540"/>
              <a:gd name="T8" fmla="*/ 2147483647 w 1226"/>
              <a:gd name="T9" fmla="*/ 2147483647 h 540"/>
              <a:gd name="T10" fmla="*/ 2147483647 w 1226"/>
              <a:gd name="T11" fmla="*/ 2147483647 h 540"/>
              <a:gd name="T12" fmla="*/ 2147483647 w 1226"/>
              <a:gd name="T13" fmla="*/ 2147483647 h 540"/>
              <a:gd name="T14" fmla="*/ 2147483647 w 1226"/>
              <a:gd name="T15" fmla="*/ 2147483647 h 540"/>
              <a:gd name="T16" fmla="*/ 2147483647 w 1226"/>
              <a:gd name="T17" fmla="*/ 2147483647 h 540"/>
              <a:gd name="T18" fmla="*/ 2147483647 w 1226"/>
              <a:gd name="T19" fmla="*/ 2147483647 h 540"/>
              <a:gd name="T20" fmla="*/ 2147483647 w 1226"/>
              <a:gd name="T21" fmla="*/ 2147483647 h 540"/>
              <a:gd name="T22" fmla="*/ 2147483647 w 1226"/>
              <a:gd name="T23" fmla="*/ 2147483647 h 540"/>
              <a:gd name="T24" fmla="*/ 2147483647 w 1226"/>
              <a:gd name="T25" fmla="*/ 2147483647 h 540"/>
              <a:gd name="T26" fmla="*/ 2147483647 w 1226"/>
              <a:gd name="T27" fmla="*/ 2147483647 h 540"/>
              <a:gd name="T28" fmla="*/ 2147483647 w 1226"/>
              <a:gd name="T29" fmla="*/ 2147483647 h 540"/>
              <a:gd name="T30" fmla="*/ 2147483647 w 1226"/>
              <a:gd name="T31" fmla="*/ 2147483647 h 540"/>
              <a:gd name="T32" fmla="*/ 2147483647 w 1226"/>
              <a:gd name="T33" fmla="*/ 2147483647 h 540"/>
              <a:gd name="T34" fmla="*/ 2147483647 w 1226"/>
              <a:gd name="T35" fmla="*/ 2147483647 h 540"/>
              <a:gd name="T36" fmla="*/ 2147483647 w 1226"/>
              <a:gd name="T37" fmla="*/ 2147483647 h 540"/>
              <a:gd name="T38" fmla="*/ 0 w 1226"/>
              <a:gd name="T39" fmla="*/ 2147483647 h 54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26"/>
              <a:gd name="T61" fmla="*/ 0 h 540"/>
              <a:gd name="T62" fmla="*/ 1226 w 1226"/>
              <a:gd name="T63" fmla="*/ 540 h 54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26" h="540">
                <a:moveTo>
                  <a:pt x="0" y="329"/>
                </a:moveTo>
                <a:lnTo>
                  <a:pt x="35" y="0"/>
                </a:lnTo>
                <a:lnTo>
                  <a:pt x="793" y="43"/>
                </a:lnTo>
                <a:lnTo>
                  <a:pt x="843" y="74"/>
                </a:lnTo>
                <a:lnTo>
                  <a:pt x="936" y="69"/>
                </a:lnTo>
                <a:lnTo>
                  <a:pt x="974" y="77"/>
                </a:lnTo>
                <a:lnTo>
                  <a:pt x="1025" y="98"/>
                </a:lnTo>
                <a:lnTo>
                  <a:pt x="1051" y="128"/>
                </a:lnTo>
                <a:lnTo>
                  <a:pt x="1073" y="133"/>
                </a:lnTo>
                <a:lnTo>
                  <a:pt x="1117" y="234"/>
                </a:lnTo>
                <a:lnTo>
                  <a:pt x="1118" y="268"/>
                </a:lnTo>
                <a:lnTo>
                  <a:pt x="1145" y="313"/>
                </a:lnTo>
                <a:lnTo>
                  <a:pt x="1159" y="394"/>
                </a:lnTo>
                <a:lnTo>
                  <a:pt x="1150" y="414"/>
                </a:lnTo>
                <a:lnTo>
                  <a:pt x="1168" y="441"/>
                </a:lnTo>
                <a:lnTo>
                  <a:pt x="1226" y="540"/>
                </a:lnTo>
                <a:lnTo>
                  <a:pt x="682" y="533"/>
                </a:lnTo>
                <a:lnTo>
                  <a:pt x="271" y="514"/>
                </a:lnTo>
                <a:lnTo>
                  <a:pt x="281" y="348"/>
                </a:lnTo>
                <a:lnTo>
                  <a:pt x="0" y="329"/>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82" name="Freeform 40"/>
          <p:cNvSpPr>
            <a:spLocks/>
          </p:cNvSpPr>
          <p:nvPr/>
        </p:nvSpPr>
        <p:spPr bwMode="auto">
          <a:xfrm>
            <a:off x="1868488" y="3278188"/>
            <a:ext cx="747712" cy="1017587"/>
          </a:xfrm>
          <a:custGeom>
            <a:avLst/>
            <a:gdLst>
              <a:gd name="T0" fmla="*/ 0 w 944"/>
              <a:gd name="T1" fmla="*/ 2147483647 h 1282"/>
              <a:gd name="T2" fmla="*/ 2147483647 w 944"/>
              <a:gd name="T3" fmla="*/ 2147483647 h 1282"/>
              <a:gd name="T4" fmla="*/ 2147483647 w 944"/>
              <a:gd name="T5" fmla="*/ 2147483647 h 1282"/>
              <a:gd name="T6" fmla="*/ 2147483647 w 944"/>
              <a:gd name="T7" fmla="*/ 2147483647 h 1282"/>
              <a:gd name="T8" fmla="*/ 2147483647 w 944"/>
              <a:gd name="T9" fmla="*/ 2147483647 h 1282"/>
              <a:gd name="T10" fmla="*/ 2147483647 w 944"/>
              <a:gd name="T11" fmla="*/ 2147483647 h 1282"/>
              <a:gd name="T12" fmla="*/ 2147483647 w 944"/>
              <a:gd name="T13" fmla="*/ 2147483647 h 1282"/>
              <a:gd name="T14" fmla="*/ 2147483647 w 944"/>
              <a:gd name="T15" fmla="*/ 2147483647 h 1282"/>
              <a:gd name="T16" fmla="*/ 2147483647 w 944"/>
              <a:gd name="T17" fmla="*/ 2147483647 h 1282"/>
              <a:gd name="T18" fmla="*/ 2147483647 w 944"/>
              <a:gd name="T19" fmla="*/ 0 h 1282"/>
              <a:gd name="T20" fmla="*/ 0 w 944"/>
              <a:gd name="T21" fmla="*/ 2147483647 h 128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44"/>
              <a:gd name="T34" fmla="*/ 0 h 1282"/>
              <a:gd name="T35" fmla="*/ 944 w 944"/>
              <a:gd name="T36" fmla="*/ 1282 h 128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44" h="1282">
                <a:moveTo>
                  <a:pt x="0" y="472"/>
                </a:moveTo>
                <a:lnTo>
                  <a:pt x="42" y="545"/>
                </a:lnTo>
                <a:lnTo>
                  <a:pt x="603" y="1282"/>
                </a:lnTo>
                <a:lnTo>
                  <a:pt x="622" y="1111"/>
                </a:lnTo>
                <a:lnTo>
                  <a:pt x="655" y="1102"/>
                </a:lnTo>
                <a:lnTo>
                  <a:pt x="714" y="1129"/>
                </a:lnTo>
                <a:lnTo>
                  <a:pt x="762" y="978"/>
                </a:lnTo>
                <a:lnTo>
                  <a:pt x="944" y="167"/>
                </a:lnTo>
                <a:lnTo>
                  <a:pt x="541" y="91"/>
                </a:lnTo>
                <a:lnTo>
                  <a:pt x="140" y="0"/>
                </a:lnTo>
                <a:lnTo>
                  <a:pt x="0" y="472"/>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83" name="Freeform 41"/>
          <p:cNvSpPr>
            <a:spLocks/>
          </p:cNvSpPr>
          <p:nvPr/>
        </p:nvSpPr>
        <p:spPr bwMode="auto">
          <a:xfrm>
            <a:off x="7108825" y="2863850"/>
            <a:ext cx="190500" cy="358775"/>
          </a:xfrm>
          <a:custGeom>
            <a:avLst/>
            <a:gdLst>
              <a:gd name="T0" fmla="*/ 0 w 239"/>
              <a:gd name="T1" fmla="*/ 2147483647 h 453"/>
              <a:gd name="T2" fmla="*/ 2147483647 w 239"/>
              <a:gd name="T3" fmla="*/ 2147483647 h 453"/>
              <a:gd name="T4" fmla="*/ 2147483647 w 239"/>
              <a:gd name="T5" fmla="*/ 2147483647 h 453"/>
              <a:gd name="T6" fmla="*/ 2147483647 w 239"/>
              <a:gd name="T7" fmla="*/ 2147483647 h 453"/>
              <a:gd name="T8" fmla="*/ 2147483647 w 239"/>
              <a:gd name="T9" fmla="*/ 2147483647 h 453"/>
              <a:gd name="T10" fmla="*/ 2147483647 w 239"/>
              <a:gd name="T11" fmla="*/ 0 h 453"/>
              <a:gd name="T12" fmla="*/ 2147483647 w 239"/>
              <a:gd name="T13" fmla="*/ 2147483647 h 453"/>
              <a:gd name="T14" fmla="*/ 2147483647 w 239"/>
              <a:gd name="T15" fmla="*/ 2147483647 h 453"/>
              <a:gd name="T16" fmla="*/ 2147483647 w 239"/>
              <a:gd name="T17" fmla="*/ 2147483647 h 453"/>
              <a:gd name="T18" fmla="*/ 2147483647 w 239"/>
              <a:gd name="T19" fmla="*/ 2147483647 h 453"/>
              <a:gd name="T20" fmla="*/ 2147483647 w 239"/>
              <a:gd name="T21" fmla="*/ 2147483647 h 453"/>
              <a:gd name="T22" fmla="*/ 2147483647 w 239"/>
              <a:gd name="T23" fmla="*/ 2147483647 h 453"/>
              <a:gd name="T24" fmla="*/ 0 w 239"/>
              <a:gd name="T25" fmla="*/ 2147483647 h 4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9"/>
              <a:gd name="T40" fmla="*/ 0 h 453"/>
              <a:gd name="T41" fmla="*/ 239 w 239"/>
              <a:gd name="T42" fmla="*/ 453 h 4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9" h="453">
                <a:moveTo>
                  <a:pt x="0" y="309"/>
                </a:moveTo>
                <a:lnTo>
                  <a:pt x="12" y="211"/>
                </a:lnTo>
                <a:lnTo>
                  <a:pt x="41" y="164"/>
                </a:lnTo>
                <a:lnTo>
                  <a:pt x="43" y="58"/>
                </a:lnTo>
                <a:lnTo>
                  <a:pt x="42" y="21"/>
                </a:lnTo>
                <a:lnTo>
                  <a:pt x="84" y="0"/>
                </a:lnTo>
                <a:lnTo>
                  <a:pt x="186" y="284"/>
                </a:lnTo>
                <a:lnTo>
                  <a:pt x="237" y="343"/>
                </a:lnTo>
                <a:lnTo>
                  <a:pt x="239" y="355"/>
                </a:lnTo>
                <a:lnTo>
                  <a:pt x="231" y="384"/>
                </a:lnTo>
                <a:lnTo>
                  <a:pt x="187" y="415"/>
                </a:lnTo>
                <a:lnTo>
                  <a:pt x="20" y="453"/>
                </a:lnTo>
                <a:lnTo>
                  <a:pt x="0" y="309"/>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84" name="Freeform 42"/>
          <p:cNvSpPr>
            <a:spLocks/>
          </p:cNvSpPr>
          <p:nvPr/>
        </p:nvSpPr>
        <p:spPr bwMode="auto">
          <a:xfrm>
            <a:off x="6896100" y="3444875"/>
            <a:ext cx="157163" cy="314325"/>
          </a:xfrm>
          <a:custGeom>
            <a:avLst/>
            <a:gdLst>
              <a:gd name="T0" fmla="*/ 0 w 199"/>
              <a:gd name="T1" fmla="*/ 2147483647 h 396"/>
              <a:gd name="T2" fmla="*/ 2147483647 w 199"/>
              <a:gd name="T3" fmla="*/ 2147483647 h 396"/>
              <a:gd name="T4" fmla="*/ 2147483647 w 199"/>
              <a:gd name="T5" fmla="*/ 2147483647 h 396"/>
              <a:gd name="T6" fmla="*/ 2147483647 w 199"/>
              <a:gd name="T7" fmla="*/ 2147483647 h 396"/>
              <a:gd name="T8" fmla="*/ 2147483647 w 199"/>
              <a:gd name="T9" fmla="*/ 2147483647 h 396"/>
              <a:gd name="T10" fmla="*/ 2147483647 w 199"/>
              <a:gd name="T11" fmla="*/ 2147483647 h 396"/>
              <a:gd name="T12" fmla="*/ 2147483647 w 199"/>
              <a:gd name="T13" fmla="*/ 2147483647 h 396"/>
              <a:gd name="T14" fmla="*/ 2147483647 w 199"/>
              <a:gd name="T15" fmla="*/ 0 h 396"/>
              <a:gd name="T16" fmla="*/ 2147483647 w 199"/>
              <a:gd name="T17" fmla="*/ 2147483647 h 396"/>
              <a:gd name="T18" fmla="*/ 2147483647 w 199"/>
              <a:gd name="T19" fmla="*/ 2147483647 h 396"/>
              <a:gd name="T20" fmla="*/ 2147483647 w 199"/>
              <a:gd name="T21" fmla="*/ 2147483647 h 396"/>
              <a:gd name="T22" fmla="*/ 2147483647 w 199"/>
              <a:gd name="T23" fmla="*/ 2147483647 h 396"/>
              <a:gd name="T24" fmla="*/ 2147483647 w 199"/>
              <a:gd name="T25" fmla="*/ 2147483647 h 396"/>
              <a:gd name="T26" fmla="*/ 2147483647 w 199"/>
              <a:gd name="T27" fmla="*/ 2147483647 h 396"/>
              <a:gd name="T28" fmla="*/ 2147483647 w 199"/>
              <a:gd name="T29" fmla="*/ 2147483647 h 396"/>
              <a:gd name="T30" fmla="*/ 2147483647 w 199"/>
              <a:gd name="T31" fmla="*/ 2147483647 h 396"/>
              <a:gd name="T32" fmla="*/ 2147483647 w 199"/>
              <a:gd name="T33" fmla="*/ 2147483647 h 396"/>
              <a:gd name="T34" fmla="*/ 2147483647 w 199"/>
              <a:gd name="T35" fmla="*/ 2147483647 h 396"/>
              <a:gd name="T36" fmla="*/ 2147483647 w 199"/>
              <a:gd name="T37" fmla="*/ 2147483647 h 396"/>
              <a:gd name="T38" fmla="*/ 2147483647 w 199"/>
              <a:gd name="T39" fmla="*/ 2147483647 h 396"/>
              <a:gd name="T40" fmla="*/ 2147483647 w 199"/>
              <a:gd name="T41" fmla="*/ 2147483647 h 396"/>
              <a:gd name="T42" fmla="*/ 2147483647 w 199"/>
              <a:gd name="T43" fmla="*/ 2147483647 h 396"/>
              <a:gd name="T44" fmla="*/ 2147483647 w 199"/>
              <a:gd name="T45" fmla="*/ 2147483647 h 396"/>
              <a:gd name="T46" fmla="*/ 2147483647 w 199"/>
              <a:gd name="T47" fmla="*/ 2147483647 h 396"/>
              <a:gd name="T48" fmla="*/ 2147483647 w 199"/>
              <a:gd name="T49" fmla="*/ 2147483647 h 396"/>
              <a:gd name="T50" fmla="*/ 2147483647 w 199"/>
              <a:gd name="T51" fmla="*/ 2147483647 h 396"/>
              <a:gd name="T52" fmla="*/ 2147483647 w 199"/>
              <a:gd name="T53" fmla="*/ 2147483647 h 396"/>
              <a:gd name="T54" fmla="*/ 2147483647 w 199"/>
              <a:gd name="T55" fmla="*/ 2147483647 h 396"/>
              <a:gd name="T56" fmla="*/ 2147483647 w 199"/>
              <a:gd name="T57" fmla="*/ 2147483647 h 396"/>
              <a:gd name="T58" fmla="*/ 2147483647 w 199"/>
              <a:gd name="T59" fmla="*/ 2147483647 h 396"/>
              <a:gd name="T60" fmla="*/ 2147483647 w 199"/>
              <a:gd name="T61" fmla="*/ 2147483647 h 396"/>
              <a:gd name="T62" fmla="*/ 2147483647 w 199"/>
              <a:gd name="T63" fmla="*/ 2147483647 h 396"/>
              <a:gd name="T64" fmla="*/ 2147483647 w 199"/>
              <a:gd name="T65" fmla="*/ 2147483647 h 396"/>
              <a:gd name="T66" fmla="*/ 2147483647 w 199"/>
              <a:gd name="T67" fmla="*/ 2147483647 h 396"/>
              <a:gd name="T68" fmla="*/ 2147483647 w 199"/>
              <a:gd name="T69" fmla="*/ 2147483647 h 396"/>
              <a:gd name="T70" fmla="*/ 2147483647 w 199"/>
              <a:gd name="T71" fmla="*/ 2147483647 h 396"/>
              <a:gd name="T72" fmla="*/ 2147483647 w 199"/>
              <a:gd name="T73" fmla="*/ 2147483647 h 396"/>
              <a:gd name="T74" fmla="*/ 0 w 199"/>
              <a:gd name="T75" fmla="*/ 2147483647 h 3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9"/>
              <a:gd name="T115" fmla="*/ 0 h 396"/>
              <a:gd name="T116" fmla="*/ 199 w 199"/>
              <a:gd name="T117" fmla="*/ 396 h 3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9" h="396">
                <a:moveTo>
                  <a:pt x="0" y="294"/>
                </a:moveTo>
                <a:lnTo>
                  <a:pt x="14" y="271"/>
                </a:lnTo>
                <a:lnTo>
                  <a:pt x="47" y="251"/>
                </a:lnTo>
                <a:lnTo>
                  <a:pt x="66" y="220"/>
                </a:lnTo>
                <a:lnTo>
                  <a:pt x="93" y="196"/>
                </a:lnTo>
                <a:lnTo>
                  <a:pt x="9" y="136"/>
                </a:lnTo>
                <a:lnTo>
                  <a:pt x="6" y="77"/>
                </a:lnTo>
                <a:lnTo>
                  <a:pt x="47" y="0"/>
                </a:lnTo>
                <a:lnTo>
                  <a:pt x="171" y="38"/>
                </a:lnTo>
                <a:lnTo>
                  <a:pt x="175" y="52"/>
                </a:lnTo>
                <a:lnTo>
                  <a:pt x="161" y="97"/>
                </a:lnTo>
                <a:lnTo>
                  <a:pt x="146" y="111"/>
                </a:lnTo>
                <a:lnTo>
                  <a:pt x="142" y="131"/>
                </a:lnTo>
                <a:lnTo>
                  <a:pt x="157" y="136"/>
                </a:lnTo>
                <a:lnTo>
                  <a:pt x="170" y="136"/>
                </a:lnTo>
                <a:lnTo>
                  <a:pt x="181" y="136"/>
                </a:lnTo>
                <a:lnTo>
                  <a:pt x="179" y="128"/>
                </a:lnTo>
                <a:lnTo>
                  <a:pt x="186" y="131"/>
                </a:lnTo>
                <a:lnTo>
                  <a:pt x="196" y="157"/>
                </a:lnTo>
                <a:lnTo>
                  <a:pt x="199" y="241"/>
                </a:lnTo>
                <a:lnTo>
                  <a:pt x="194" y="220"/>
                </a:lnTo>
                <a:lnTo>
                  <a:pt x="188" y="199"/>
                </a:lnTo>
                <a:lnTo>
                  <a:pt x="186" y="211"/>
                </a:lnTo>
                <a:lnTo>
                  <a:pt x="191" y="231"/>
                </a:lnTo>
                <a:lnTo>
                  <a:pt x="186" y="241"/>
                </a:lnTo>
                <a:lnTo>
                  <a:pt x="188" y="262"/>
                </a:lnTo>
                <a:lnTo>
                  <a:pt x="178" y="288"/>
                </a:lnTo>
                <a:lnTo>
                  <a:pt x="167" y="289"/>
                </a:lnTo>
                <a:lnTo>
                  <a:pt x="170" y="306"/>
                </a:lnTo>
                <a:lnTo>
                  <a:pt x="151" y="334"/>
                </a:lnTo>
                <a:lnTo>
                  <a:pt x="126" y="396"/>
                </a:lnTo>
                <a:lnTo>
                  <a:pt x="111" y="396"/>
                </a:lnTo>
                <a:lnTo>
                  <a:pt x="117" y="372"/>
                </a:lnTo>
                <a:lnTo>
                  <a:pt x="109" y="365"/>
                </a:lnTo>
                <a:lnTo>
                  <a:pt x="76" y="366"/>
                </a:lnTo>
                <a:lnTo>
                  <a:pt x="27" y="339"/>
                </a:lnTo>
                <a:lnTo>
                  <a:pt x="10" y="326"/>
                </a:lnTo>
                <a:lnTo>
                  <a:pt x="0" y="294"/>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85" name="Freeform 43"/>
          <p:cNvSpPr>
            <a:spLocks/>
          </p:cNvSpPr>
          <p:nvPr/>
        </p:nvSpPr>
        <p:spPr bwMode="auto">
          <a:xfrm>
            <a:off x="6361113" y="2951163"/>
            <a:ext cx="695325" cy="549275"/>
          </a:xfrm>
          <a:custGeom>
            <a:avLst/>
            <a:gdLst>
              <a:gd name="T0" fmla="*/ 0 w 877"/>
              <a:gd name="T1" fmla="*/ 2147483647 h 693"/>
              <a:gd name="T2" fmla="*/ 2147483647 w 877"/>
              <a:gd name="T3" fmla="*/ 2147483647 h 693"/>
              <a:gd name="T4" fmla="*/ 2147483647 w 877"/>
              <a:gd name="T5" fmla="*/ 2147483647 h 693"/>
              <a:gd name="T6" fmla="*/ 2147483647 w 877"/>
              <a:gd name="T7" fmla="*/ 2147483647 h 693"/>
              <a:gd name="T8" fmla="*/ 2147483647 w 877"/>
              <a:gd name="T9" fmla="*/ 2147483647 h 693"/>
              <a:gd name="T10" fmla="*/ 2147483647 w 877"/>
              <a:gd name="T11" fmla="*/ 2147483647 h 693"/>
              <a:gd name="T12" fmla="*/ 2147483647 w 877"/>
              <a:gd name="T13" fmla="*/ 2147483647 h 693"/>
              <a:gd name="T14" fmla="*/ 2147483647 w 877"/>
              <a:gd name="T15" fmla="*/ 2147483647 h 693"/>
              <a:gd name="T16" fmla="*/ 2147483647 w 877"/>
              <a:gd name="T17" fmla="*/ 2147483647 h 693"/>
              <a:gd name="T18" fmla="*/ 2147483647 w 877"/>
              <a:gd name="T19" fmla="*/ 2147483647 h 693"/>
              <a:gd name="T20" fmla="*/ 2147483647 w 877"/>
              <a:gd name="T21" fmla="*/ 2147483647 h 693"/>
              <a:gd name="T22" fmla="*/ 2147483647 w 877"/>
              <a:gd name="T23" fmla="*/ 2147483647 h 693"/>
              <a:gd name="T24" fmla="*/ 2147483647 w 877"/>
              <a:gd name="T25" fmla="*/ 2147483647 h 693"/>
              <a:gd name="T26" fmla="*/ 2147483647 w 877"/>
              <a:gd name="T27" fmla="*/ 2147483647 h 693"/>
              <a:gd name="T28" fmla="*/ 2147483647 w 877"/>
              <a:gd name="T29" fmla="*/ 2147483647 h 693"/>
              <a:gd name="T30" fmla="*/ 2147483647 w 877"/>
              <a:gd name="T31" fmla="*/ 2147483647 h 693"/>
              <a:gd name="T32" fmla="*/ 2147483647 w 877"/>
              <a:gd name="T33" fmla="*/ 2147483647 h 693"/>
              <a:gd name="T34" fmla="*/ 2147483647 w 877"/>
              <a:gd name="T35" fmla="*/ 0 h 693"/>
              <a:gd name="T36" fmla="*/ 2147483647 w 877"/>
              <a:gd name="T37" fmla="*/ 2147483647 h 693"/>
              <a:gd name="T38" fmla="*/ 2147483647 w 877"/>
              <a:gd name="T39" fmla="*/ 2147483647 h 693"/>
              <a:gd name="T40" fmla="*/ 2147483647 w 877"/>
              <a:gd name="T41" fmla="*/ 2147483647 h 693"/>
              <a:gd name="T42" fmla="*/ 2147483647 w 877"/>
              <a:gd name="T43" fmla="*/ 2147483647 h 693"/>
              <a:gd name="T44" fmla="*/ 2147483647 w 877"/>
              <a:gd name="T45" fmla="*/ 2147483647 h 693"/>
              <a:gd name="T46" fmla="*/ 2147483647 w 877"/>
              <a:gd name="T47" fmla="*/ 2147483647 h 693"/>
              <a:gd name="T48" fmla="*/ 2147483647 w 877"/>
              <a:gd name="T49" fmla="*/ 2147483647 h 693"/>
              <a:gd name="T50" fmla="*/ 2147483647 w 877"/>
              <a:gd name="T51" fmla="*/ 2147483647 h 693"/>
              <a:gd name="T52" fmla="*/ 2147483647 w 877"/>
              <a:gd name="T53" fmla="*/ 2147483647 h 693"/>
              <a:gd name="T54" fmla="*/ 2147483647 w 877"/>
              <a:gd name="T55" fmla="*/ 2147483647 h 693"/>
              <a:gd name="T56" fmla="*/ 2147483647 w 877"/>
              <a:gd name="T57" fmla="*/ 2147483647 h 693"/>
              <a:gd name="T58" fmla="*/ 2147483647 w 877"/>
              <a:gd name="T59" fmla="*/ 2147483647 h 693"/>
              <a:gd name="T60" fmla="*/ 2147483647 w 877"/>
              <a:gd name="T61" fmla="*/ 2147483647 h 693"/>
              <a:gd name="T62" fmla="*/ 2147483647 w 877"/>
              <a:gd name="T63" fmla="*/ 2147483647 h 693"/>
              <a:gd name="T64" fmla="*/ 2147483647 w 877"/>
              <a:gd name="T65" fmla="*/ 2147483647 h 693"/>
              <a:gd name="T66" fmla="*/ 2147483647 w 877"/>
              <a:gd name="T67" fmla="*/ 2147483647 h 693"/>
              <a:gd name="T68" fmla="*/ 2147483647 w 877"/>
              <a:gd name="T69" fmla="*/ 2147483647 h 693"/>
              <a:gd name="T70" fmla="*/ 2147483647 w 877"/>
              <a:gd name="T71" fmla="*/ 2147483647 h 693"/>
              <a:gd name="T72" fmla="*/ 2147483647 w 877"/>
              <a:gd name="T73" fmla="*/ 2147483647 h 693"/>
              <a:gd name="T74" fmla="*/ 2147483647 w 877"/>
              <a:gd name="T75" fmla="*/ 2147483647 h 693"/>
              <a:gd name="T76" fmla="*/ 2147483647 w 877"/>
              <a:gd name="T77" fmla="*/ 2147483647 h 693"/>
              <a:gd name="T78" fmla="*/ 2147483647 w 877"/>
              <a:gd name="T79" fmla="*/ 2147483647 h 693"/>
              <a:gd name="T80" fmla="*/ 2147483647 w 877"/>
              <a:gd name="T81" fmla="*/ 2147483647 h 693"/>
              <a:gd name="T82" fmla="*/ 2147483647 w 877"/>
              <a:gd name="T83" fmla="*/ 2147483647 h 693"/>
              <a:gd name="T84" fmla="*/ 2147483647 w 877"/>
              <a:gd name="T85" fmla="*/ 2147483647 h 693"/>
              <a:gd name="T86" fmla="*/ 2147483647 w 877"/>
              <a:gd name="T87" fmla="*/ 2147483647 h 693"/>
              <a:gd name="T88" fmla="*/ 2147483647 w 877"/>
              <a:gd name="T89" fmla="*/ 2147483647 h 693"/>
              <a:gd name="T90" fmla="*/ 2147483647 w 877"/>
              <a:gd name="T91" fmla="*/ 2147483647 h 693"/>
              <a:gd name="T92" fmla="*/ 2147483647 w 877"/>
              <a:gd name="T93" fmla="*/ 2147483647 h 693"/>
              <a:gd name="T94" fmla="*/ 2147483647 w 877"/>
              <a:gd name="T95" fmla="*/ 2147483647 h 693"/>
              <a:gd name="T96" fmla="*/ 2147483647 w 877"/>
              <a:gd name="T97" fmla="*/ 2147483647 h 693"/>
              <a:gd name="T98" fmla="*/ 2147483647 w 877"/>
              <a:gd name="T99" fmla="*/ 2147483647 h 693"/>
              <a:gd name="T100" fmla="*/ 2147483647 w 877"/>
              <a:gd name="T101" fmla="*/ 2147483647 h 693"/>
              <a:gd name="T102" fmla="*/ 2147483647 w 877"/>
              <a:gd name="T103" fmla="*/ 2147483647 h 693"/>
              <a:gd name="T104" fmla="*/ 0 w 877"/>
              <a:gd name="T105" fmla="*/ 2147483647 h 69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77"/>
              <a:gd name="T160" fmla="*/ 0 h 693"/>
              <a:gd name="T161" fmla="*/ 877 w 877"/>
              <a:gd name="T162" fmla="*/ 693 h 69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77" h="693">
                <a:moveTo>
                  <a:pt x="0" y="597"/>
                </a:moveTo>
                <a:lnTo>
                  <a:pt x="30" y="634"/>
                </a:lnTo>
                <a:lnTo>
                  <a:pt x="604" y="539"/>
                </a:lnTo>
                <a:lnTo>
                  <a:pt x="643" y="557"/>
                </a:lnTo>
                <a:lnTo>
                  <a:pt x="665" y="597"/>
                </a:lnTo>
                <a:lnTo>
                  <a:pt x="722" y="623"/>
                </a:lnTo>
                <a:lnTo>
                  <a:pt x="846" y="661"/>
                </a:lnTo>
                <a:lnTo>
                  <a:pt x="850" y="675"/>
                </a:lnTo>
                <a:lnTo>
                  <a:pt x="855" y="693"/>
                </a:lnTo>
                <a:lnTo>
                  <a:pt x="867" y="683"/>
                </a:lnTo>
                <a:lnTo>
                  <a:pt x="877" y="652"/>
                </a:lnTo>
                <a:lnTo>
                  <a:pt x="877" y="591"/>
                </a:lnTo>
                <a:lnTo>
                  <a:pt x="855" y="480"/>
                </a:lnTo>
                <a:lnTo>
                  <a:pt x="855" y="365"/>
                </a:lnTo>
                <a:lnTo>
                  <a:pt x="834" y="270"/>
                </a:lnTo>
                <a:lnTo>
                  <a:pt x="794" y="194"/>
                </a:lnTo>
                <a:lnTo>
                  <a:pt x="786" y="118"/>
                </a:lnTo>
                <a:lnTo>
                  <a:pt x="748" y="0"/>
                </a:lnTo>
                <a:lnTo>
                  <a:pt x="573" y="40"/>
                </a:lnTo>
                <a:lnTo>
                  <a:pt x="558" y="39"/>
                </a:lnTo>
                <a:lnTo>
                  <a:pt x="506" y="78"/>
                </a:lnTo>
                <a:lnTo>
                  <a:pt x="457" y="140"/>
                </a:lnTo>
                <a:lnTo>
                  <a:pt x="453" y="166"/>
                </a:lnTo>
                <a:lnTo>
                  <a:pt x="432" y="192"/>
                </a:lnTo>
                <a:lnTo>
                  <a:pt x="392" y="224"/>
                </a:lnTo>
                <a:lnTo>
                  <a:pt x="408" y="245"/>
                </a:lnTo>
                <a:lnTo>
                  <a:pt x="413" y="229"/>
                </a:lnTo>
                <a:lnTo>
                  <a:pt x="425" y="233"/>
                </a:lnTo>
                <a:lnTo>
                  <a:pt x="417" y="243"/>
                </a:lnTo>
                <a:lnTo>
                  <a:pt x="426" y="245"/>
                </a:lnTo>
                <a:lnTo>
                  <a:pt x="420" y="259"/>
                </a:lnTo>
                <a:lnTo>
                  <a:pt x="413" y="258"/>
                </a:lnTo>
                <a:lnTo>
                  <a:pt x="411" y="266"/>
                </a:lnTo>
                <a:lnTo>
                  <a:pt x="432" y="289"/>
                </a:lnTo>
                <a:lnTo>
                  <a:pt x="432" y="312"/>
                </a:lnTo>
                <a:lnTo>
                  <a:pt x="404" y="322"/>
                </a:lnTo>
                <a:lnTo>
                  <a:pt x="375" y="357"/>
                </a:lnTo>
                <a:lnTo>
                  <a:pt x="343" y="377"/>
                </a:lnTo>
                <a:lnTo>
                  <a:pt x="292" y="380"/>
                </a:lnTo>
                <a:lnTo>
                  <a:pt x="269" y="394"/>
                </a:lnTo>
                <a:lnTo>
                  <a:pt x="235" y="381"/>
                </a:lnTo>
                <a:lnTo>
                  <a:pt x="141" y="388"/>
                </a:lnTo>
                <a:lnTo>
                  <a:pt x="68" y="415"/>
                </a:lnTo>
                <a:lnTo>
                  <a:pt x="74" y="437"/>
                </a:lnTo>
                <a:lnTo>
                  <a:pt x="68" y="448"/>
                </a:lnTo>
                <a:lnTo>
                  <a:pt x="74" y="449"/>
                </a:lnTo>
                <a:lnTo>
                  <a:pt x="87" y="470"/>
                </a:lnTo>
                <a:lnTo>
                  <a:pt x="96" y="467"/>
                </a:lnTo>
                <a:lnTo>
                  <a:pt x="107" y="488"/>
                </a:lnTo>
                <a:lnTo>
                  <a:pt x="106" y="496"/>
                </a:lnTo>
                <a:lnTo>
                  <a:pt x="88" y="507"/>
                </a:lnTo>
                <a:lnTo>
                  <a:pt x="78" y="532"/>
                </a:lnTo>
                <a:lnTo>
                  <a:pt x="0" y="597"/>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86" name="Freeform 44"/>
          <p:cNvSpPr>
            <a:spLocks/>
          </p:cNvSpPr>
          <p:nvPr/>
        </p:nvSpPr>
        <p:spPr bwMode="auto">
          <a:xfrm>
            <a:off x="7008813" y="3522663"/>
            <a:ext cx="22225" cy="26987"/>
          </a:xfrm>
          <a:custGeom>
            <a:avLst/>
            <a:gdLst>
              <a:gd name="T0" fmla="*/ 0 w 27"/>
              <a:gd name="T1" fmla="*/ 2147483647 h 34"/>
              <a:gd name="T2" fmla="*/ 2147483647 w 27"/>
              <a:gd name="T3" fmla="*/ 2147483647 h 34"/>
              <a:gd name="T4" fmla="*/ 2147483647 w 27"/>
              <a:gd name="T5" fmla="*/ 0 h 34"/>
              <a:gd name="T6" fmla="*/ 2147483647 w 27"/>
              <a:gd name="T7" fmla="*/ 2147483647 h 34"/>
              <a:gd name="T8" fmla="*/ 2147483647 w 27"/>
              <a:gd name="T9" fmla="*/ 2147483647 h 34"/>
              <a:gd name="T10" fmla="*/ 0 w 27"/>
              <a:gd name="T11" fmla="*/ 2147483647 h 34"/>
              <a:gd name="T12" fmla="*/ 0 60000 65536"/>
              <a:gd name="T13" fmla="*/ 0 60000 65536"/>
              <a:gd name="T14" fmla="*/ 0 60000 65536"/>
              <a:gd name="T15" fmla="*/ 0 60000 65536"/>
              <a:gd name="T16" fmla="*/ 0 60000 65536"/>
              <a:gd name="T17" fmla="*/ 0 60000 65536"/>
              <a:gd name="T18" fmla="*/ 0 w 27"/>
              <a:gd name="T19" fmla="*/ 0 h 34"/>
              <a:gd name="T20" fmla="*/ 27 w 27"/>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27" h="34">
                <a:moveTo>
                  <a:pt x="0" y="34"/>
                </a:moveTo>
                <a:lnTo>
                  <a:pt x="4" y="14"/>
                </a:lnTo>
                <a:lnTo>
                  <a:pt x="19" y="0"/>
                </a:lnTo>
                <a:lnTo>
                  <a:pt x="27" y="7"/>
                </a:lnTo>
                <a:lnTo>
                  <a:pt x="12" y="29"/>
                </a:lnTo>
                <a:lnTo>
                  <a:pt x="0" y="34"/>
                </a:lnTo>
                <a:close/>
              </a:path>
            </a:pathLst>
          </a:custGeom>
          <a:solidFill>
            <a:schemeClr val="bg2"/>
          </a:solidFill>
          <a:ln w="1651">
            <a:solidFill>
              <a:srgbClr val="000000"/>
            </a:solidFill>
            <a:prstDash val="solid"/>
            <a:round/>
            <a:headEnd/>
            <a:tailEnd/>
          </a:ln>
        </p:spPr>
        <p:txBody>
          <a:bodyPr/>
          <a:lstStyle/>
          <a:p>
            <a:endParaRPr lang="en-US" dirty="0"/>
          </a:p>
        </p:txBody>
      </p:sp>
      <p:sp>
        <p:nvSpPr>
          <p:cNvPr id="2087" name="Freeform 45"/>
          <p:cNvSpPr>
            <a:spLocks/>
          </p:cNvSpPr>
          <p:nvPr/>
        </p:nvSpPr>
        <p:spPr bwMode="auto">
          <a:xfrm>
            <a:off x="7031038" y="3416300"/>
            <a:ext cx="219075" cy="115888"/>
          </a:xfrm>
          <a:custGeom>
            <a:avLst/>
            <a:gdLst>
              <a:gd name="T0" fmla="*/ 0 w 277"/>
              <a:gd name="T1" fmla="*/ 2147483647 h 146"/>
              <a:gd name="T2" fmla="*/ 2147483647 w 277"/>
              <a:gd name="T3" fmla="*/ 2147483647 h 146"/>
              <a:gd name="T4" fmla="*/ 2147483647 w 277"/>
              <a:gd name="T5" fmla="*/ 2147483647 h 146"/>
              <a:gd name="T6" fmla="*/ 2147483647 w 277"/>
              <a:gd name="T7" fmla="*/ 2147483647 h 146"/>
              <a:gd name="T8" fmla="*/ 2147483647 w 277"/>
              <a:gd name="T9" fmla="*/ 2147483647 h 146"/>
              <a:gd name="T10" fmla="*/ 2147483647 w 277"/>
              <a:gd name="T11" fmla="*/ 2147483647 h 146"/>
              <a:gd name="T12" fmla="*/ 2147483647 w 277"/>
              <a:gd name="T13" fmla="*/ 2147483647 h 146"/>
              <a:gd name="T14" fmla="*/ 2147483647 w 277"/>
              <a:gd name="T15" fmla="*/ 2147483647 h 146"/>
              <a:gd name="T16" fmla="*/ 2147483647 w 277"/>
              <a:gd name="T17" fmla="*/ 2147483647 h 146"/>
              <a:gd name="T18" fmla="*/ 2147483647 w 277"/>
              <a:gd name="T19" fmla="*/ 2147483647 h 146"/>
              <a:gd name="T20" fmla="*/ 2147483647 w 277"/>
              <a:gd name="T21" fmla="*/ 2147483647 h 146"/>
              <a:gd name="T22" fmla="*/ 2147483647 w 277"/>
              <a:gd name="T23" fmla="*/ 2147483647 h 146"/>
              <a:gd name="T24" fmla="*/ 2147483647 w 277"/>
              <a:gd name="T25" fmla="*/ 2147483647 h 146"/>
              <a:gd name="T26" fmla="*/ 2147483647 w 277"/>
              <a:gd name="T27" fmla="*/ 2147483647 h 146"/>
              <a:gd name="T28" fmla="*/ 2147483647 w 277"/>
              <a:gd name="T29" fmla="*/ 2147483647 h 146"/>
              <a:gd name="T30" fmla="*/ 2147483647 w 277"/>
              <a:gd name="T31" fmla="*/ 2147483647 h 146"/>
              <a:gd name="T32" fmla="*/ 2147483647 w 277"/>
              <a:gd name="T33" fmla="*/ 2147483647 h 146"/>
              <a:gd name="T34" fmla="*/ 2147483647 w 277"/>
              <a:gd name="T35" fmla="*/ 2147483647 h 146"/>
              <a:gd name="T36" fmla="*/ 2147483647 w 277"/>
              <a:gd name="T37" fmla="*/ 2147483647 h 146"/>
              <a:gd name="T38" fmla="*/ 2147483647 w 277"/>
              <a:gd name="T39" fmla="*/ 2147483647 h 146"/>
              <a:gd name="T40" fmla="*/ 2147483647 w 277"/>
              <a:gd name="T41" fmla="*/ 2147483647 h 146"/>
              <a:gd name="T42" fmla="*/ 2147483647 w 277"/>
              <a:gd name="T43" fmla="*/ 2147483647 h 146"/>
              <a:gd name="T44" fmla="*/ 2147483647 w 277"/>
              <a:gd name="T45" fmla="*/ 2147483647 h 146"/>
              <a:gd name="T46" fmla="*/ 2147483647 w 277"/>
              <a:gd name="T47" fmla="*/ 2147483647 h 146"/>
              <a:gd name="T48" fmla="*/ 2147483647 w 277"/>
              <a:gd name="T49" fmla="*/ 2147483647 h 146"/>
              <a:gd name="T50" fmla="*/ 2147483647 w 277"/>
              <a:gd name="T51" fmla="*/ 2147483647 h 146"/>
              <a:gd name="T52" fmla="*/ 2147483647 w 277"/>
              <a:gd name="T53" fmla="*/ 2147483647 h 146"/>
              <a:gd name="T54" fmla="*/ 2147483647 w 277"/>
              <a:gd name="T55" fmla="*/ 2147483647 h 146"/>
              <a:gd name="T56" fmla="*/ 2147483647 w 277"/>
              <a:gd name="T57" fmla="*/ 2147483647 h 146"/>
              <a:gd name="T58" fmla="*/ 2147483647 w 277"/>
              <a:gd name="T59" fmla="*/ 2147483647 h 146"/>
              <a:gd name="T60" fmla="*/ 2147483647 w 277"/>
              <a:gd name="T61" fmla="*/ 2147483647 h 146"/>
              <a:gd name="T62" fmla="*/ 2147483647 w 277"/>
              <a:gd name="T63" fmla="*/ 2147483647 h 146"/>
              <a:gd name="T64" fmla="*/ 2147483647 w 277"/>
              <a:gd name="T65" fmla="*/ 0 h 146"/>
              <a:gd name="T66" fmla="*/ 2147483647 w 277"/>
              <a:gd name="T67" fmla="*/ 2147483647 h 146"/>
              <a:gd name="T68" fmla="*/ 2147483647 w 277"/>
              <a:gd name="T69" fmla="*/ 2147483647 h 146"/>
              <a:gd name="T70" fmla="*/ 2147483647 w 277"/>
              <a:gd name="T71" fmla="*/ 2147483647 h 146"/>
              <a:gd name="T72" fmla="*/ 2147483647 w 277"/>
              <a:gd name="T73" fmla="*/ 2147483647 h 146"/>
              <a:gd name="T74" fmla="*/ 2147483647 w 277"/>
              <a:gd name="T75" fmla="*/ 2147483647 h 146"/>
              <a:gd name="T76" fmla="*/ 2147483647 w 277"/>
              <a:gd name="T77" fmla="*/ 2147483647 h 146"/>
              <a:gd name="T78" fmla="*/ 2147483647 w 277"/>
              <a:gd name="T79" fmla="*/ 2147483647 h 146"/>
              <a:gd name="T80" fmla="*/ 2147483647 w 277"/>
              <a:gd name="T81" fmla="*/ 2147483647 h 146"/>
              <a:gd name="T82" fmla="*/ 2147483647 w 277"/>
              <a:gd name="T83" fmla="*/ 2147483647 h 146"/>
              <a:gd name="T84" fmla="*/ 2147483647 w 277"/>
              <a:gd name="T85" fmla="*/ 2147483647 h 146"/>
              <a:gd name="T86" fmla="*/ 2147483647 w 277"/>
              <a:gd name="T87" fmla="*/ 2147483647 h 146"/>
              <a:gd name="T88" fmla="*/ 2147483647 w 277"/>
              <a:gd name="T89" fmla="*/ 2147483647 h 146"/>
              <a:gd name="T90" fmla="*/ 2147483647 w 277"/>
              <a:gd name="T91" fmla="*/ 2147483647 h 146"/>
              <a:gd name="T92" fmla="*/ 2147483647 w 277"/>
              <a:gd name="T93" fmla="*/ 2147483647 h 146"/>
              <a:gd name="T94" fmla="*/ 2147483647 w 277"/>
              <a:gd name="T95" fmla="*/ 2147483647 h 146"/>
              <a:gd name="T96" fmla="*/ 0 w 277"/>
              <a:gd name="T97" fmla="*/ 2147483647 h 1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77"/>
              <a:gd name="T148" fmla="*/ 0 h 146"/>
              <a:gd name="T149" fmla="*/ 277 w 277"/>
              <a:gd name="T150" fmla="*/ 146 h 1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77" h="146">
                <a:moveTo>
                  <a:pt x="0" y="130"/>
                </a:moveTo>
                <a:lnTo>
                  <a:pt x="7" y="145"/>
                </a:lnTo>
                <a:lnTo>
                  <a:pt x="11" y="145"/>
                </a:lnTo>
                <a:lnTo>
                  <a:pt x="24" y="131"/>
                </a:lnTo>
                <a:lnTo>
                  <a:pt x="32" y="129"/>
                </a:lnTo>
                <a:lnTo>
                  <a:pt x="36" y="132"/>
                </a:lnTo>
                <a:lnTo>
                  <a:pt x="21" y="146"/>
                </a:lnTo>
                <a:lnTo>
                  <a:pt x="47" y="136"/>
                </a:lnTo>
                <a:lnTo>
                  <a:pt x="50" y="130"/>
                </a:lnTo>
                <a:lnTo>
                  <a:pt x="87" y="116"/>
                </a:lnTo>
                <a:lnTo>
                  <a:pt x="117" y="95"/>
                </a:lnTo>
                <a:lnTo>
                  <a:pt x="151" y="85"/>
                </a:lnTo>
                <a:lnTo>
                  <a:pt x="183" y="66"/>
                </a:lnTo>
                <a:lnTo>
                  <a:pt x="180" y="71"/>
                </a:lnTo>
                <a:lnTo>
                  <a:pt x="124" y="110"/>
                </a:lnTo>
                <a:lnTo>
                  <a:pt x="114" y="112"/>
                </a:lnTo>
                <a:lnTo>
                  <a:pt x="120" y="113"/>
                </a:lnTo>
                <a:lnTo>
                  <a:pt x="136" y="106"/>
                </a:lnTo>
                <a:lnTo>
                  <a:pt x="222" y="52"/>
                </a:lnTo>
                <a:lnTo>
                  <a:pt x="233" y="42"/>
                </a:lnTo>
                <a:lnTo>
                  <a:pt x="275" y="11"/>
                </a:lnTo>
                <a:lnTo>
                  <a:pt x="277" y="2"/>
                </a:lnTo>
                <a:lnTo>
                  <a:pt x="269" y="3"/>
                </a:lnTo>
                <a:lnTo>
                  <a:pt x="248" y="20"/>
                </a:lnTo>
                <a:lnTo>
                  <a:pt x="241" y="19"/>
                </a:lnTo>
                <a:lnTo>
                  <a:pt x="222" y="26"/>
                </a:lnTo>
                <a:lnTo>
                  <a:pt x="214" y="23"/>
                </a:lnTo>
                <a:lnTo>
                  <a:pt x="201" y="55"/>
                </a:lnTo>
                <a:lnTo>
                  <a:pt x="194" y="52"/>
                </a:lnTo>
                <a:lnTo>
                  <a:pt x="180" y="52"/>
                </a:lnTo>
                <a:lnTo>
                  <a:pt x="207" y="26"/>
                </a:lnTo>
                <a:lnTo>
                  <a:pt x="203" y="20"/>
                </a:lnTo>
                <a:lnTo>
                  <a:pt x="222" y="0"/>
                </a:lnTo>
                <a:lnTo>
                  <a:pt x="214" y="1"/>
                </a:lnTo>
                <a:lnTo>
                  <a:pt x="177" y="42"/>
                </a:lnTo>
                <a:lnTo>
                  <a:pt x="132" y="54"/>
                </a:lnTo>
                <a:lnTo>
                  <a:pt x="110" y="55"/>
                </a:lnTo>
                <a:lnTo>
                  <a:pt x="106" y="64"/>
                </a:lnTo>
                <a:lnTo>
                  <a:pt x="77" y="73"/>
                </a:lnTo>
                <a:lnTo>
                  <a:pt x="66" y="69"/>
                </a:lnTo>
                <a:lnTo>
                  <a:pt x="66" y="74"/>
                </a:lnTo>
                <a:lnTo>
                  <a:pt x="53" y="74"/>
                </a:lnTo>
                <a:lnTo>
                  <a:pt x="47" y="85"/>
                </a:lnTo>
                <a:lnTo>
                  <a:pt x="44" y="95"/>
                </a:lnTo>
                <a:lnTo>
                  <a:pt x="36" y="93"/>
                </a:lnTo>
                <a:lnTo>
                  <a:pt x="32" y="105"/>
                </a:lnTo>
                <a:lnTo>
                  <a:pt x="10" y="112"/>
                </a:lnTo>
                <a:lnTo>
                  <a:pt x="8" y="120"/>
                </a:lnTo>
                <a:lnTo>
                  <a:pt x="0" y="130"/>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88" name="Freeform 46"/>
          <p:cNvSpPr>
            <a:spLocks/>
          </p:cNvSpPr>
          <p:nvPr/>
        </p:nvSpPr>
        <p:spPr bwMode="auto">
          <a:xfrm>
            <a:off x="5992813" y="4094163"/>
            <a:ext cx="1006475" cy="393700"/>
          </a:xfrm>
          <a:custGeom>
            <a:avLst/>
            <a:gdLst>
              <a:gd name="T0" fmla="*/ 0 w 1267"/>
              <a:gd name="T1" fmla="*/ 2147483647 h 497"/>
              <a:gd name="T2" fmla="*/ 2147483647 w 1267"/>
              <a:gd name="T3" fmla="*/ 2147483647 h 497"/>
              <a:gd name="T4" fmla="*/ 2147483647 w 1267"/>
              <a:gd name="T5" fmla="*/ 2147483647 h 497"/>
              <a:gd name="T6" fmla="*/ 2147483647 w 1267"/>
              <a:gd name="T7" fmla="*/ 2147483647 h 497"/>
              <a:gd name="T8" fmla="*/ 2147483647 w 1267"/>
              <a:gd name="T9" fmla="*/ 2147483647 h 497"/>
              <a:gd name="T10" fmla="*/ 2147483647 w 1267"/>
              <a:gd name="T11" fmla="*/ 2147483647 h 497"/>
              <a:gd name="T12" fmla="*/ 2147483647 w 1267"/>
              <a:gd name="T13" fmla="*/ 2147483647 h 497"/>
              <a:gd name="T14" fmla="*/ 2147483647 w 1267"/>
              <a:gd name="T15" fmla="*/ 2147483647 h 497"/>
              <a:gd name="T16" fmla="*/ 2147483647 w 1267"/>
              <a:gd name="T17" fmla="*/ 2147483647 h 497"/>
              <a:gd name="T18" fmla="*/ 2147483647 w 1267"/>
              <a:gd name="T19" fmla="*/ 2147483647 h 497"/>
              <a:gd name="T20" fmla="*/ 2147483647 w 1267"/>
              <a:gd name="T21" fmla="*/ 2147483647 h 497"/>
              <a:gd name="T22" fmla="*/ 2147483647 w 1267"/>
              <a:gd name="T23" fmla="*/ 2147483647 h 497"/>
              <a:gd name="T24" fmla="*/ 2147483647 w 1267"/>
              <a:gd name="T25" fmla="*/ 2147483647 h 497"/>
              <a:gd name="T26" fmla="*/ 2147483647 w 1267"/>
              <a:gd name="T27" fmla="*/ 2147483647 h 497"/>
              <a:gd name="T28" fmla="*/ 2147483647 w 1267"/>
              <a:gd name="T29" fmla="*/ 2147483647 h 497"/>
              <a:gd name="T30" fmla="*/ 2147483647 w 1267"/>
              <a:gd name="T31" fmla="*/ 2147483647 h 497"/>
              <a:gd name="T32" fmla="*/ 2147483647 w 1267"/>
              <a:gd name="T33" fmla="*/ 2147483647 h 497"/>
              <a:gd name="T34" fmla="*/ 2147483647 w 1267"/>
              <a:gd name="T35" fmla="*/ 2147483647 h 497"/>
              <a:gd name="T36" fmla="*/ 2147483647 w 1267"/>
              <a:gd name="T37" fmla="*/ 2147483647 h 497"/>
              <a:gd name="T38" fmla="*/ 2147483647 w 1267"/>
              <a:gd name="T39" fmla="*/ 2147483647 h 497"/>
              <a:gd name="T40" fmla="*/ 2147483647 w 1267"/>
              <a:gd name="T41" fmla="*/ 2147483647 h 497"/>
              <a:gd name="T42" fmla="*/ 2147483647 w 1267"/>
              <a:gd name="T43" fmla="*/ 2147483647 h 497"/>
              <a:gd name="T44" fmla="*/ 2147483647 w 1267"/>
              <a:gd name="T45" fmla="*/ 2147483647 h 497"/>
              <a:gd name="T46" fmla="*/ 2147483647 w 1267"/>
              <a:gd name="T47" fmla="*/ 2147483647 h 497"/>
              <a:gd name="T48" fmla="*/ 2147483647 w 1267"/>
              <a:gd name="T49" fmla="*/ 2147483647 h 497"/>
              <a:gd name="T50" fmla="*/ 2147483647 w 1267"/>
              <a:gd name="T51" fmla="*/ 2147483647 h 497"/>
              <a:gd name="T52" fmla="*/ 2147483647 w 1267"/>
              <a:gd name="T53" fmla="*/ 2147483647 h 497"/>
              <a:gd name="T54" fmla="*/ 2147483647 w 1267"/>
              <a:gd name="T55" fmla="*/ 2147483647 h 497"/>
              <a:gd name="T56" fmla="*/ 2147483647 w 1267"/>
              <a:gd name="T57" fmla="*/ 2147483647 h 497"/>
              <a:gd name="T58" fmla="*/ 2147483647 w 1267"/>
              <a:gd name="T59" fmla="*/ 2147483647 h 497"/>
              <a:gd name="T60" fmla="*/ 2147483647 w 1267"/>
              <a:gd name="T61" fmla="*/ 2147483647 h 497"/>
              <a:gd name="T62" fmla="*/ 2147483647 w 1267"/>
              <a:gd name="T63" fmla="*/ 2147483647 h 497"/>
              <a:gd name="T64" fmla="*/ 2147483647 w 1267"/>
              <a:gd name="T65" fmla="*/ 2147483647 h 497"/>
              <a:gd name="T66" fmla="*/ 2147483647 w 1267"/>
              <a:gd name="T67" fmla="*/ 2147483647 h 497"/>
              <a:gd name="T68" fmla="*/ 2147483647 w 1267"/>
              <a:gd name="T69" fmla="*/ 2147483647 h 497"/>
              <a:gd name="T70" fmla="*/ 2147483647 w 1267"/>
              <a:gd name="T71" fmla="*/ 2147483647 h 497"/>
              <a:gd name="T72" fmla="*/ 2147483647 w 1267"/>
              <a:gd name="T73" fmla="*/ 2147483647 h 497"/>
              <a:gd name="T74" fmla="*/ 2147483647 w 1267"/>
              <a:gd name="T75" fmla="*/ 2147483647 h 497"/>
              <a:gd name="T76" fmla="*/ 2147483647 w 1267"/>
              <a:gd name="T77" fmla="*/ 2147483647 h 497"/>
              <a:gd name="T78" fmla="*/ 2147483647 w 1267"/>
              <a:gd name="T79" fmla="*/ 2147483647 h 497"/>
              <a:gd name="T80" fmla="*/ 2147483647 w 1267"/>
              <a:gd name="T81" fmla="*/ 2147483647 h 497"/>
              <a:gd name="T82" fmla="*/ 2147483647 w 1267"/>
              <a:gd name="T83" fmla="*/ 2147483647 h 497"/>
              <a:gd name="T84" fmla="*/ 2147483647 w 1267"/>
              <a:gd name="T85" fmla="*/ 2147483647 h 497"/>
              <a:gd name="T86" fmla="*/ 2147483647 w 1267"/>
              <a:gd name="T87" fmla="*/ 2147483647 h 497"/>
              <a:gd name="T88" fmla="*/ 2147483647 w 1267"/>
              <a:gd name="T89" fmla="*/ 2147483647 h 49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67"/>
              <a:gd name="T136" fmla="*/ 0 h 497"/>
              <a:gd name="T137" fmla="*/ 1267 w 1267"/>
              <a:gd name="T138" fmla="*/ 497 h 49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67" h="497">
                <a:moveTo>
                  <a:pt x="0" y="389"/>
                </a:moveTo>
                <a:lnTo>
                  <a:pt x="0" y="425"/>
                </a:lnTo>
                <a:lnTo>
                  <a:pt x="182" y="406"/>
                </a:lnTo>
                <a:lnTo>
                  <a:pt x="292" y="362"/>
                </a:lnTo>
                <a:lnTo>
                  <a:pt x="493" y="341"/>
                </a:lnTo>
                <a:lnTo>
                  <a:pt x="576" y="385"/>
                </a:lnTo>
                <a:lnTo>
                  <a:pt x="709" y="370"/>
                </a:lnTo>
                <a:lnTo>
                  <a:pt x="907" y="497"/>
                </a:lnTo>
                <a:lnTo>
                  <a:pt x="935" y="481"/>
                </a:lnTo>
                <a:lnTo>
                  <a:pt x="982" y="480"/>
                </a:lnTo>
                <a:lnTo>
                  <a:pt x="993" y="447"/>
                </a:lnTo>
                <a:lnTo>
                  <a:pt x="1003" y="463"/>
                </a:lnTo>
                <a:lnTo>
                  <a:pt x="1017" y="404"/>
                </a:lnTo>
                <a:lnTo>
                  <a:pt x="1043" y="373"/>
                </a:lnTo>
                <a:lnTo>
                  <a:pt x="1068" y="362"/>
                </a:lnTo>
                <a:lnTo>
                  <a:pt x="1055" y="350"/>
                </a:lnTo>
                <a:lnTo>
                  <a:pt x="1058" y="341"/>
                </a:lnTo>
                <a:lnTo>
                  <a:pt x="1046" y="325"/>
                </a:lnTo>
                <a:lnTo>
                  <a:pt x="1067" y="341"/>
                </a:lnTo>
                <a:lnTo>
                  <a:pt x="1061" y="347"/>
                </a:lnTo>
                <a:lnTo>
                  <a:pt x="1076" y="350"/>
                </a:lnTo>
                <a:lnTo>
                  <a:pt x="1089" y="340"/>
                </a:lnTo>
                <a:lnTo>
                  <a:pt x="1095" y="338"/>
                </a:lnTo>
                <a:lnTo>
                  <a:pt x="1089" y="313"/>
                </a:lnTo>
                <a:lnTo>
                  <a:pt x="1095" y="312"/>
                </a:lnTo>
                <a:lnTo>
                  <a:pt x="1106" y="328"/>
                </a:lnTo>
                <a:lnTo>
                  <a:pt x="1151" y="308"/>
                </a:lnTo>
                <a:lnTo>
                  <a:pt x="1186" y="307"/>
                </a:lnTo>
                <a:lnTo>
                  <a:pt x="1213" y="264"/>
                </a:lnTo>
                <a:lnTo>
                  <a:pt x="1203" y="254"/>
                </a:lnTo>
                <a:lnTo>
                  <a:pt x="1186" y="268"/>
                </a:lnTo>
                <a:lnTo>
                  <a:pt x="1184" y="248"/>
                </a:lnTo>
                <a:lnTo>
                  <a:pt x="1168" y="261"/>
                </a:lnTo>
                <a:lnTo>
                  <a:pt x="1176" y="274"/>
                </a:lnTo>
                <a:lnTo>
                  <a:pt x="1160" y="266"/>
                </a:lnTo>
                <a:lnTo>
                  <a:pt x="1156" y="281"/>
                </a:lnTo>
                <a:lnTo>
                  <a:pt x="1117" y="280"/>
                </a:lnTo>
                <a:lnTo>
                  <a:pt x="1088" y="260"/>
                </a:lnTo>
                <a:lnTo>
                  <a:pt x="1089" y="251"/>
                </a:lnTo>
                <a:lnTo>
                  <a:pt x="1135" y="272"/>
                </a:lnTo>
                <a:lnTo>
                  <a:pt x="1168" y="236"/>
                </a:lnTo>
                <a:lnTo>
                  <a:pt x="1151" y="234"/>
                </a:lnTo>
                <a:lnTo>
                  <a:pt x="1171" y="211"/>
                </a:lnTo>
                <a:lnTo>
                  <a:pt x="1147" y="217"/>
                </a:lnTo>
                <a:lnTo>
                  <a:pt x="1078" y="194"/>
                </a:lnTo>
                <a:lnTo>
                  <a:pt x="1116" y="188"/>
                </a:lnTo>
                <a:lnTo>
                  <a:pt x="1146" y="201"/>
                </a:lnTo>
                <a:lnTo>
                  <a:pt x="1147" y="193"/>
                </a:lnTo>
                <a:lnTo>
                  <a:pt x="1135" y="177"/>
                </a:lnTo>
                <a:lnTo>
                  <a:pt x="1146" y="177"/>
                </a:lnTo>
                <a:lnTo>
                  <a:pt x="1164" y="170"/>
                </a:lnTo>
                <a:lnTo>
                  <a:pt x="1154" y="180"/>
                </a:lnTo>
                <a:lnTo>
                  <a:pt x="1161" y="197"/>
                </a:lnTo>
                <a:lnTo>
                  <a:pt x="1176" y="184"/>
                </a:lnTo>
                <a:lnTo>
                  <a:pt x="1185" y="201"/>
                </a:lnTo>
                <a:lnTo>
                  <a:pt x="1201" y="197"/>
                </a:lnTo>
                <a:lnTo>
                  <a:pt x="1216" y="196"/>
                </a:lnTo>
                <a:lnTo>
                  <a:pt x="1236" y="177"/>
                </a:lnTo>
                <a:lnTo>
                  <a:pt x="1248" y="147"/>
                </a:lnTo>
                <a:lnTo>
                  <a:pt x="1267" y="144"/>
                </a:lnTo>
                <a:lnTo>
                  <a:pt x="1267" y="128"/>
                </a:lnTo>
                <a:lnTo>
                  <a:pt x="1254" y="98"/>
                </a:lnTo>
                <a:lnTo>
                  <a:pt x="1235" y="98"/>
                </a:lnTo>
                <a:lnTo>
                  <a:pt x="1215" y="144"/>
                </a:lnTo>
                <a:lnTo>
                  <a:pt x="1205" y="121"/>
                </a:lnTo>
                <a:lnTo>
                  <a:pt x="1203" y="91"/>
                </a:lnTo>
                <a:lnTo>
                  <a:pt x="1162" y="109"/>
                </a:lnTo>
                <a:lnTo>
                  <a:pt x="1110" y="118"/>
                </a:lnTo>
                <a:lnTo>
                  <a:pt x="1117" y="98"/>
                </a:lnTo>
                <a:lnTo>
                  <a:pt x="1143" y="85"/>
                </a:lnTo>
                <a:lnTo>
                  <a:pt x="1198" y="64"/>
                </a:lnTo>
                <a:lnTo>
                  <a:pt x="1180" y="41"/>
                </a:lnTo>
                <a:lnTo>
                  <a:pt x="1216" y="56"/>
                </a:lnTo>
                <a:lnTo>
                  <a:pt x="1205" y="36"/>
                </a:lnTo>
                <a:lnTo>
                  <a:pt x="1241" y="64"/>
                </a:lnTo>
                <a:lnTo>
                  <a:pt x="1214" y="17"/>
                </a:lnTo>
                <a:lnTo>
                  <a:pt x="1186" y="0"/>
                </a:lnTo>
                <a:lnTo>
                  <a:pt x="736" y="74"/>
                </a:lnTo>
                <a:lnTo>
                  <a:pt x="360" y="118"/>
                </a:lnTo>
                <a:lnTo>
                  <a:pt x="356" y="155"/>
                </a:lnTo>
                <a:lnTo>
                  <a:pt x="335" y="167"/>
                </a:lnTo>
                <a:lnTo>
                  <a:pt x="308" y="208"/>
                </a:lnTo>
                <a:lnTo>
                  <a:pt x="287" y="204"/>
                </a:lnTo>
                <a:lnTo>
                  <a:pt x="266" y="214"/>
                </a:lnTo>
                <a:lnTo>
                  <a:pt x="248" y="234"/>
                </a:lnTo>
                <a:lnTo>
                  <a:pt x="227" y="225"/>
                </a:lnTo>
                <a:lnTo>
                  <a:pt x="193" y="248"/>
                </a:lnTo>
                <a:lnTo>
                  <a:pt x="190" y="270"/>
                </a:lnTo>
                <a:lnTo>
                  <a:pt x="47" y="345"/>
                </a:lnTo>
                <a:lnTo>
                  <a:pt x="37" y="373"/>
                </a:lnTo>
                <a:lnTo>
                  <a:pt x="0" y="389"/>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89" name="Freeform 47"/>
          <p:cNvSpPr>
            <a:spLocks/>
          </p:cNvSpPr>
          <p:nvPr/>
        </p:nvSpPr>
        <p:spPr bwMode="auto">
          <a:xfrm>
            <a:off x="3757613" y="2640013"/>
            <a:ext cx="776287" cy="427037"/>
          </a:xfrm>
          <a:custGeom>
            <a:avLst/>
            <a:gdLst>
              <a:gd name="T0" fmla="*/ 0 w 980"/>
              <a:gd name="T1" fmla="*/ 2147483647 h 540"/>
              <a:gd name="T2" fmla="*/ 2147483647 w 980"/>
              <a:gd name="T3" fmla="*/ 0 h 540"/>
              <a:gd name="T4" fmla="*/ 2147483647 w 980"/>
              <a:gd name="T5" fmla="*/ 2147483647 h 540"/>
              <a:gd name="T6" fmla="*/ 2147483647 w 980"/>
              <a:gd name="T7" fmla="*/ 2147483647 h 540"/>
              <a:gd name="T8" fmla="*/ 2147483647 w 980"/>
              <a:gd name="T9" fmla="*/ 2147483647 h 540"/>
              <a:gd name="T10" fmla="*/ 2147483647 w 980"/>
              <a:gd name="T11" fmla="*/ 2147483647 h 540"/>
              <a:gd name="T12" fmla="*/ 2147483647 w 980"/>
              <a:gd name="T13" fmla="*/ 2147483647 h 540"/>
              <a:gd name="T14" fmla="*/ 2147483647 w 980"/>
              <a:gd name="T15" fmla="*/ 2147483647 h 540"/>
              <a:gd name="T16" fmla="*/ 2147483647 w 980"/>
              <a:gd name="T17" fmla="*/ 2147483647 h 540"/>
              <a:gd name="T18" fmla="*/ 0 w 980"/>
              <a:gd name="T19" fmla="*/ 2147483647 h 5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80"/>
              <a:gd name="T31" fmla="*/ 0 h 540"/>
              <a:gd name="T32" fmla="*/ 980 w 980"/>
              <a:gd name="T33" fmla="*/ 540 h 5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80" h="540">
                <a:moveTo>
                  <a:pt x="0" y="498"/>
                </a:moveTo>
                <a:lnTo>
                  <a:pt x="55" y="0"/>
                </a:lnTo>
                <a:lnTo>
                  <a:pt x="534" y="29"/>
                </a:lnTo>
                <a:lnTo>
                  <a:pt x="905" y="40"/>
                </a:lnTo>
                <a:lnTo>
                  <a:pt x="912" y="175"/>
                </a:lnTo>
                <a:lnTo>
                  <a:pt x="947" y="286"/>
                </a:lnTo>
                <a:lnTo>
                  <a:pt x="954" y="426"/>
                </a:lnTo>
                <a:lnTo>
                  <a:pt x="980" y="540"/>
                </a:lnTo>
                <a:lnTo>
                  <a:pt x="463" y="526"/>
                </a:lnTo>
                <a:lnTo>
                  <a:pt x="0" y="498"/>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90" name="Freeform 48"/>
          <p:cNvSpPr>
            <a:spLocks/>
          </p:cNvSpPr>
          <p:nvPr/>
        </p:nvSpPr>
        <p:spPr bwMode="auto">
          <a:xfrm>
            <a:off x="5822950" y="3471863"/>
            <a:ext cx="495300" cy="488950"/>
          </a:xfrm>
          <a:custGeom>
            <a:avLst/>
            <a:gdLst>
              <a:gd name="T0" fmla="*/ 0 w 622"/>
              <a:gd name="T1" fmla="*/ 2147483647 h 616"/>
              <a:gd name="T2" fmla="*/ 2147483647 w 622"/>
              <a:gd name="T3" fmla="*/ 2147483647 h 616"/>
              <a:gd name="T4" fmla="*/ 2147483647 w 622"/>
              <a:gd name="T5" fmla="*/ 2147483647 h 616"/>
              <a:gd name="T6" fmla="*/ 2147483647 w 622"/>
              <a:gd name="T7" fmla="*/ 2147483647 h 616"/>
              <a:gd name="T8" fmla="*/ 2147483647 w 622"/>
              <a:gd name="T9" fmla="*/ 2147483647 h 616"/>
              <a:gd name="T10" fmla="*/ 2147483647 w 622"/>
              <a:gd name="T11" fmla="*/ 2147483647 h 616"/>
              <a:gd name="T12" fmla="*/ 2147483647 w 622"/>
              <a:gd name="T13" fmla="*/ 2147483647 h 616"/>
              <a:gd name="T14" fmla="*/ 2147483647 w 622"/>
              <a:gd name="T15" fmla="*/ 2147483647 h 616"/>
              <a:gd name="T16" fmla="*/ 2147483647 w 622"/>
              <a:gd name="T17" fmla="*/ 2147483647 h 616"/>
              <a:gd name="T18" fmla="*/ 2147483647 w 622"/>
              <a:gd name="T19" fmla="*/ 2147483647 h 616"/>
              <a:gd name="T20" fmla="*/ 2147483647 w 622"/>
              <a:gd name="T21" fmla="*/ 2147483647 h 616"/>
              <a:gd name="T22" fmla="*/ 2147483647 w 622"/>
              <a:gd name="T23" fmla="*/ 2147483647 h 616"/>
              <a:gd name="T24" fmla="*/ 2147483647 w 622"/>
              <a:gd name="T25" fmla="*/ 2147483647 h 616"/>
              <a:gd name="T26" fmla="*/ 2147483647 w 622"/>
              <a:gd name="T27" fmla="*/ 2147483647 h 616"/>
              <a:gd name="T28" fmla="*/ 2147483647 w 622"/>
              <a:gd name="T29" fmla="*/ 2147483647 h 616"/>
              <a:gd name="T30" fmla="*/ 2147483647 w 622"/>
              <a:gd name="T31" fmla="*/ 2147483647 h 616"/>
              <a:gd name="T32" fmla="*/ 2147483647 w 622"/>
              <a:gd name="T33" fmla="*/ 2147483647 h 616"/>
              <a:gd name="T34" fmla="*/ 2147483647 w 622"/>
              <a:gd name="T35" fmla="*/ 2147483647 h 616"/>
              <a:gd name="T36" fmla="*/ 2147483647 w 622"/>
              <a:gd name="T37" fmla="*/ 2147483647 h 616"/>
              <a:gd name="T38" fmla="*/ 2147483647 w 622"/>
              <a:gd name="T39" fmla="*/ 0 h 616"/>
              <a:gd name="T40" fmla="*/ 2147483647 w 622"/>
              <a:gd name="T41" fmla="*/ 2147483647 h 616"/>
              <a:gd name="T42" fmla="*/ 2147483647 w 622"/>
              <a:gd name="T43" fmla="*/ 2147483647 h 616"/>
              <a:gd name="T44" fmla="*/ 2147483647 w 622"/>
              <a:gd name="T45" fmla="*/ 2147483647 h 616"/>
              <a:gd name="T46" fmla="*/ 2147483647 w 622"/>
              <a:gd name="T47" fmla="*/ 2147483647 h 616"/>
              <a:gd name="T48" fmla="*/ 2147483647 w 622"/>
              <a:gd name="T49" fmla="*/ 2147483647 h 616"/>
              <a:gd name="T50" fmla="*/ 2147483647 w 622"/>
              <a:gd name="T51" fmla="*/ 2147483647 h 616"/>
              <a:gd name="T52" fmla="*/ 2147483647 w 622"/>
              <a:gd name="T53" fmla="*/ 2147483647 h 616"/>
              <a:gd name="T54" fmla="*/ 2147483647 w 622"/>
              <a:gd name="T55" fmla="*/ 2147483647 h 616"/>
              <a:gd name="T56" fmla="*/ 2147483647 w 622"/>
              <a:gd name="T57" fmla="*/ 2147483647 h 616"/>
              <a:gd name="T58" fmla="*/ 2147483647 w 622"/>
              <a:gd name="T59" fmla="*/ 2147483647 h 616"/>
              <a:gd name="T60" fmla="*/ 2147483647 w 622"/>
              <a:gd name="T61" fmla="*/ 2147483647 h 616"/>
              <a:gd name="T62" fmla="*/ 2147483647 w 622"/>
              <a:gd name="T63" fmla="*/ 2147483647 h 616"/>
              <a:gd name="T64" fmla="*/ 2147483647 w 622"/>
              <a:gd name="T65" fmla="*/ 2147483647 h 616"/>
              <a:gd name="T66" fmla="*/ 2147483647 w 622"/>
              <a:gd name="T67" fmla="*/ 2147483647 h 616"/>
              <a:gd name="T68" fmla="*/ 2147483647 w 622"/>
              <a:gd name="T69" fmla="*/ 2147483647 h 616"/>
              <a:gd name="T70" fmla="*/ 2147483647 w 622"/>
              <a:gd name="T71" fmla="*/ 2147483647 h 616"/>
              <a:gd name="T72" fmla="*/ 0 w 622"/>
              <a:gd name="T73" fmla="*/ 2147483647 h 61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22"/>
              <a:gd name="T112" fmla="*/ 0 h 616"/>
              <a:gd name="T113" fmla="*/ 622 w 622"/>
              <a:gd name="T114" fmla="*/ 616 h 61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22" h="616">
                <a:moveTo>
                  <a:pt x="0" y="113"/>
                </a:moveTo>
                <a:lnTo>
                  <a:pt x="52" y="542"/>
                </a:lnTo>
                <a:lnTo>
                  <a:pt x="97" y="542"/>
                </a:lnTo>
                <a:lnTo>
                  <a:pt x="129" y="547"/>
                </a:lnTo>
                <a:lnTo>
                  <a:pt x="142" y="576"/>
                </a:lnTo>
                <a:lnTo>
                  <a:pt x="192" y="585"/>
                </a:lnTo>
                <a:lnTo>
                  <a:pt x="223" y="597"/>
                </a:lnTo>
                <a:lnTo>
                  <a:pt x="290" y="595"/>
                </a:lnTo>
                <a:lnTo>
                  <a:pt x="319" y="576"/>
                </a:lnTo>
                <a:lnTo>
                  <a:pt x="392" y="616"/>
                </a:lnTo>
                <a:lnTo>
                  <a:pt x="436" y="583"/>
                </a:lnTo>
                <a:lnTo>
                  <a:pt x="447" y="515"/>
                </a:lnTo>
                <a:lnTo>
                  <a:pt x="476" y="532"/>
                </a:lnTo>
                <a:lnTo>
                  <a:pt x="492" y="475"/>
                </a:lnTo>
                <a:lnTo>
                  <a:pt x="570" y="420"/>
                </a:lnTo>
                <a:lnTo>
                  <a:pt x="595" y="393"/>
                </a:lnTo>
                <a:lnTo>
                  <a:pt x="613" y="258"/>
                </a:lnTo>
                <a:lnTo>
                  <a:pt x="602" y="228"/>
                </a:lnTo>
                <a:lnTo>
                  <a:pt x="622" y="217"/>
                </a:lnTo>
                <a:lnTo>
                  <a:pt x="581" y="0"/>
                </a:lnTo>
                <a:lnTo>
                  <a:pt x="520" y="29"/>
                </a:lnTo>
                <a:lnTo>
                  <a:pt x="476" y="51"/>
                </a:lnTo>
                <a:lnTo>
                  <a:pt x="458" y="72"/>
                </a:lnTo>
                <a:lnTo>
                  <a:pt x="425" y="102"/>
                </a:lnTo>
                <a:lnTo>
                  <a:pt x="385" y="105"/>
                </a:lnTo>
                <a:lnTo>
                  <a:pt x="344" y="123"/>
                </a:lnTo>
                <a:lnTo>
                  <a:pt x="326" y="132"/>
                </a:lnTo>
                <a:lnTo>
                  <a:pt x="300" y="120"/>
                </a:lnTo>
                <a:lnTo>
                  <a:pt x="266" y="133"/>
                </a:lnTo>
                <a:lnTo>
                  <a:pt x="258" y="126"/>
                </a:lnTo>
                <a:lnTo>
                  <a:pt x="292" y="111"/>
                </a:lnTo>
                <a:lnTo>
                  <a:pt x="275" y="105"/>
                </a:lnTo>
                <a:lnTo>
                  <a:pt x="261" y="115"/>
                </a:lnTo>
                <a:lnTo>
                  <a:pt x="206" y="93"/>
                </a:lnTo>
                <a:lnTo>
                  <a:pt x="183" y="102"/>
                </a:lnTo>
                <a:lnTo>
                  <a:pt x="186" y="87"/>
                </a:lnTo>
                <a:lnTo>
                  <a:pt x="0" y="113"/>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91" name="Freeform 49"/>
          <p:cNvSpPr>
            <a:spLocks/>
          </p:cNvSpPr>
          <p:nvPr/>
        </p:nvSpPr>
        <p:spPr bwMode="auto">
          <a:xfrm>
            <a:off x="3756025" y="4210050"/>
            <a:ext cx="1017588" cy="466725"/>
          </a:xfrm>
          <a:custGeom>
            <a:avLst/>
            <a:gdLst>
              <a:gd name="T0" fmla="*/ 0 w 1284"/>
              <a:gd name="T1" fmla="*/ 2147483647 h 588"/>
              <a:gd name="T2" fmla="*/ 2147483647 w 1284"/>
              <a:gd name="T3" fmla="*/ 0 h 588"/>
              <a:gd name="T4" fmla="*/ 2147483647 w 1284"/>
              <a:gd name="T5" fmla="*/ 2147483647 h 588"/>
              <a:gd name="T6" fmla="*/ 2147483647 w 1284"/>
              <a:gd name="T7" fmla="*/ 2147483647 h 588"/>
              <a:gd name="T8" fmla="*/ 2147483647 w 1284"/>
              <a:gd name="T9" fmla="*/ 2147483647 h 588"/>
              <a:gd name="T10" fmla="*/ 2147483647 w 1284"/>
              <a:gd name="T11" fmla="*/ 2147483647 h 588"/>
              <a:gd name="T12" fmla="*/ 2147483647 w 1284"/>
              <a:gd name="T13" fmla="*/ 2147483647 h 588"/>
              <a:gd name="T14" fmla="*/ 2147483647 w 1284"/>
              <a:gd name="T15" fmla="*/ 2147483647 h 588"/>
              <a:gd name="T16" fmla="*/ 2147483647 w 1284"/>
              <a:gd name="T17" fmla="*/ 2147483647 h 588"/>
              <a:gd name="T18" fmla="*/ 2147483647 w 1284"/>
              <a:gd name="T19" fmla="*/ 2147483647 h 588"/>
              <a:gd name="T20" fmla="*/ 2147483647 w 1284"/>
              <a:gd name="T21" fmla="*/ 2147483647 h 588"/>
              <a:gd name="T22" fmla="*/ 2147483647 w 1284"/>
              <a:gd name="T23" fmla="*/ 2147483647 h 588"/>
              <a:gd name="T24" fmla="*/ 2147483647 w 1284"/>
              <a:gd name="T25" fmla="*/ 2147483647 h 588"/>
              <a:gd name="T26" fmla="*/ 2147483647 w 1284"/>
              <a:gd name="T27" fmla="*/ 2147483647 h 588"/>
              <a:gd name="T28" fmla="*/ 2147483647 w 1284"/>
              <a:gd name="T29" fmla="*/ 2147483647 h 588"/>
              <a:gd name="T30" fmla="*/ 2147483647 w 1284"/>
              <a:gd name="T31" fmla="*/ 2147483647 h 588"/>
              <a:gd name="T32" fmla="*/ 2147483647 w 1284"/>
              <a:gd name="T33" fmla="*/ 2147483647 h 588"/>
              <a:gd name="T34" fmla="*/ 2147483647 w 1284"/>
              <a:gd name="T35" fmla="*/ 2147483647 h 588"/>
              <a:gd name="T36" fmla="*/ 2147483647 w 1284"/>
              <a:gd name="T37" fmla="*/ 2147483647 h 588"/>
              <a:gd name="T38" fmla="*/ 2147483647 w 1284"/>
              <a:gd name="T39" fmla="*/ 2147483647 h 588"/>
              <a:gd name="T40" fmla="*/ 2147483647 w 1284"/>
              <a:gd name="T41" fmla="*/ 2147483647 h 588"/>
              <a:gd name="T42" fmla="*/ 2147483647 w 1284"/>
              <a:gd name="T43" fmla="*/ 2147483647 h 588"/>
              <a:gd name="T44" fmla="*/ 2147483647 w 1284"/>
              <a:gd name="T45" fmla="*/ 2147483647 h 588"/>
              <a:gd name="T46" fmla="*/ 2147483647 w 1284"/>
              <a:gd name="T47" fmla="*/ 2147483647 h 588"/>
              <a:gd name="T48" fmla="*/ 2147483647 w 1284"/>
              <a:gd name="T49" fmla="*/ 2147483647 h 588"/>
              <a:gd name="T50" fmla="*/ 2147483647 w 1284"/>
              <a:gd name="T51" fmla="*/ 2147483647 h 588"/>
              <a:gd name="T52" fmla="*/ 2147483647 w 1284"/>
              <a:gd name="T53" fmla="*/ 2147483647 h 588"/>
              <a:gd name="T54" fmla="*/ 2147483647 w 1284"/>
              <a:gd name="T55" fmla="*/ 2147483647 h 588"/>
              <a:gd name="T56" fmla="*/ 2147483647 w 1284"/>
              <a:gd name="T57" fmla="*/ 2147483647 h 588"/>
              <a:gd name="T58" fmla="*/ 2147483647 w 1284"/>
              <a:gd name="T59" fmla="*/ 2147483647 h 588"/>
              <a:gd name="T60" fmla="*/ 2147483647 w 1284"/>
              <a:gd name="T61" fmla="*/ 2147483647 h 588"/>
              <a:gd name="T62" fmla="*/ 2147483647 w 1284"/>
              <a:gd name="T63" fmla="*/ 2147483647 h 588"/>
              <a:gd name="T64" fmla="*/ 2147483647 w 1284"/>
              <a:gd name="T65" fmla="*/ 2147483647 h 588"/>
              <a:gd name="T66" fmla="*/ 2147483647 w 1284"/>
              <a:gd name="T67" fmla="*/ 2147483647 h 588"/>
              <a:gd name="T68" fmla="*/ 2147483647 w 1284"/>
              <a:gd name="T69" fmla="*/ 2147483647 h 588"/>
              <a:gd name="T70" fmla="*/ 2147483647 w 1284"/>
              <a:gd name="T71" fmla="*/ 2147483647 h 588"/>
              <a:gd name="T72" fmla="*/ 0 w 1284"/>
              <a:gd name="T73" fmla="*/ 2147483647 h 58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84"/>
              <a:gd name="T112" fmla="*/ 0 h 588"/>
              <a:gd name="T113" fmla="*/ 1284 w 1284"/>
              <a:gd name="T114" fmla="*/ 588 h 58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84" h="588">
                <a:moveTo>
                  <a:pt x="0" y="89"/>
                </a:moveTo>
                <a:lnTo>
                  <a:pt x="9" y="0"/>
                </a:lnTo>
                <a:lnTo>
                  <a:pt x="149" y="8"/>
                </a:lnTo>
                <a:lnTo>
                  <a:pt x="779" y="34"/>
                </a:lnTo>
                <a:lnTo>
                  <a:pt x="1247" y="32"/>
                </a:lnTo>
                <a:lnTo>
                  <a:pt x="1252" y="119"/>
                </a:lnTo>
                <a:lnTo>
                  <a:pt x="1284" y="303"/>
                </a:lnTo>
                <a:lnTo>
                  <a:pt x="1276" y="588"/>
                </a:lnTo>
                <a:lnTo>
                  <a:pt x="1236" y="576"/>
                </a:lnTo>
                <a:lnTo>
                  <a:pt x="1172" y="535"/>
                </a:lnTo>
                <a:lnTo>
                  <a:pt x="1146" y="545"/>
                </a:lnTo>
                <a:lnTo>
                  <a:pt x="1065" y="554"/>
                </a:lnTo>
                <a:lnTo>
                  <a:pt x="982" y="581"/>
                </a:lnTo>
                <a:lnTo>
                  <a:pt x="950" y="552"/>
                </a:lnTo>
                <a:lnTo>
                  <a:pt x="908" y="559"/>
                </a:lnTo>
                <a:lnTo>
                  <a:pt x="903" y="539"/>
                </a:lnTo>
                <a:lnTo>
                  <a:pt x="872" y="559"/>
                </a:lnTo>
                <a:lnTo>
                  <a:pt x="867" y="581"/>
                </a:lnTo>
                <a:lnTo>
                  <a:pt x="857" y="545"/>
                </a:lnTo>
                <a:lnTo>
                  <a:pt x="827" y="565"/>
                </a:lnTo>
                <a:lnTo>
                  <a:pt x="781" y="534"/>
                </a:lnTo>
                <a:lnTo>
                  <a:pt x="756" y="559"/>
                </a:lnTo>
                <a:lnTo>
                  <a:pt x="739" y="544"/>
                </a:lnTo>
                <a:lnTo>
                  <a:pt x="717" y="503"/>
                </a:lnTo>
                <a:lnTo>
                  <a:pt x="675" y="500"/>
                </a:lnTo>
                <a:lnTo>
                  <a:pt x="667" y="513"/>
                </a:lnTo>
                <a:lnTo>
                  <a:pt x="643" y="498"/>
                </a:lnTo>
                <a:lnTo>
                  <a:pt x="620" y="505"/>
                </a:lnTo>
                <a:lnTo>
                  <a:pt x="590" y="493"/>
                </a:lnTo>
                <a:lnTo>
                  <a:pt x="551" y="486"/>
                </a:lnTo>
                <a:lnTo>
                  <a:pt x="551" y="466"/>
                </a:lnTo>
                <a:lnTo>
                  <a:pt x="530" y="447"/>
                </a:lnTo>
                <a:lnTo>
                  <a:pt x="519" y="459"/>
                </a:lnTo>
                <a:lnTo>
                  <a:pt x="475" y="458"/>
                </a:lnTo>
                <a:lnTo>
                  <a:pt x="432" y="428"/>
                </a:lnTo>
                <a:lnTo>
                  <a:pt x="445" y="109"/>
                </a:lnTo>
                <a:lnTo>
                  <a:pt x="0" y="89"/>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92" name="Freeform 50"/>
          <p:cNvSpPr>
            <a:spLocks/>
          </p:cNvSpPr>
          <p:nvPr/>
        </p:nvSpPr>
        <p:spPr bwMode="auto">
          <a:xfrm>
            <a:off x="1535113" y="2646363"/>
            <a:ext cx="941387" cy="703262"/>
          </a:xfrm>
          <a:custGeom>
            <a:avLst/>
            <a:gdLst>
              <a:gd name="T0" fmla="*/ 0 w 1186"/>
              <a:gd name="T1" fmla="*/ 2147483647 h 888"/>
              <a:gd name="T2" fmla="*/ 2147483647 w 1186"/>
              <a:gd name="T3" fmla="*/ 2147483647 h 888"/>
              <a:gd name="T4" fmla="*/ 2147483647 w 1186"/>
              <a:gd name="T5" fmla="*/ 2147483647 h 888"/>
              <a:gd name="T6" fmla="*/ 2147483647 w 1186"/>
              <a:gd name="T7" fmla="*/ 0 h 888"/>
              <a:gd name="T8" fmla="*/ 2147483647 w 1186"/>
              <a:gd name="T9" fmla="*/ 2147483647 h 888"/>
              <a:gd name="T10" fmla="*/ 2147483647 w 1186"/>
              <a:gd name="T11" fmla="*/ 2147483647 h 888"/>
              <a:gd name="T12" fmla="*/ 2147483647 w 1186"/>
              <a:gd name="T13" fmla="*/ 2147483647 h 888"/>
              <a:gd name="T14" fmla="*/ 2147483647 w 1186"/>
              <a:gd name="T15" fmla="*/ 2147483647 h 888"/>
              <a:gd name="T16" fmla="*/ 2147483647 w 1186"/>
              <a:gd name="T17" fmla="*/ 2147483647 h 888"/>
              <a:gd name="T18" fmla="*/ 2147483647 w 1186"/>
              <a:gd name="T19" fmla="*/ 2147483647 h 888"/>
              <a:gd name="T20" fmla="*/ 2147483647 w 1186"/>
              <a:gd name="T21" fmla="*/ 2147483647 h 888"/>
              <a:gd name="T22" fmla="*/ 2147483647 w 1186"/>
              <a:gd name="T23" fmla="*/ 2147483647 h 888"/>
              <a:gd name="T24" fmla="*/ 2147483647 w 1186"/>
              <a:gd name="T25" fmla="*/ 2147483647 h 888"/>
              <a:gd name="T26" fmla="*/ 2147483647 w 1186"/>
              <a:gd name="T27" fmla="*/ 2147483647 h 888"/>
              <a:gd name="T28" fmla="*/ 2147483647 w 1186"/>
              <a:gd name="T29" fmla="*/ 2147483647 h 888"/>
              <a:gd name="T30" fmla="*/ 2147483647 w 1186"/>
              <a:gd name="T31" fmla="*/ 2147483647 h 888"/>
              <a:gd name="T32" fmla="*/ 2147483647 w 1186"/>
              <a:gd name="T33" fmla="*/ 2147483647 h 888"/>
              <a:gd name="T34" fmla="*/ 2147483647 w 1186"/>
              <a:gd name="T35" fmla="*/ 2147483647 h 888"/>
              <a:gd name="T36" fmla="*/ 2147483647 w 1186"/>
              <a:gd name="T37" fmla="*/ 2147483647 h 888"/>
              <a:gd name="T38" fmla="*/ 2147483647 w 1186"/>
              <a:gd name="T39" fmla="*/ 2147483647 h 888"/>
              <a:gd name="T40" fmla="*/ 2147483647 w 1186"/>
              <a:gd name="T41" fmla="*/ 2147483647 h 888"/>
              <a:gd name="T42" fmla="*/ 2147483647 w 1186"/>
              <a:gd name="T43" fmla="*/ 2147483647 h 888"/>
              <a:gd name="T44" fmla="*/ 2147483647 w 1186"/>
              <a:gd name="T45" fmla="*/ 2147483647 h 888"/>
              <a:gd name="T46" fmla="*/ 2147483647 w 1186"/>
              <a:gd name="T47" fmla="*/ 2147483647 h 888"/>
              <a:gd name="T48" fmla="*/ 2147483647 w 1186"/>
              <a:gd name="T49" fmla="*/ 2147483647 h 888"/>
              <a:gd name="T50" fmla="*/ 0 w 1186"/>
              <a:gd name="T51" fmla="*/ 2147483647 h 88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86"/>
              <a:gd name="T79" fmla="*/ 0 h 888"/>
              <a:gd name="T80" fmla="*/ 1186 w 1186"/>
              <a:gd name="T81" fmla="*/ 888 h 88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86" h="888">
                <a:moveTo>
                  <a:pt x="0" y="658"/>
                </a:moveTo>
                <a:lnTo>
                  <a:pt x="20" y="500"/>
                </a:lnTo>
                <a:lnTo>
                  <a:pt x="112" y="370"/>
                </a:lnTo>
                <a:lnTo>
                  <a:pt x="258" y="0"/>
                </a:lnTo>
                <a:lnTo>
                  <a:pt x="333" y="21"/>
                </a:lnTo>
                <a:lnTo>
                  <a:pt x="336" y="36"/>
                </a:lnTo>
                <a:lnTo>
                  <a:pt x="356" y="38"/>
                </a:lnTo>
                <a:lnTo>
                  <a:pt x="393" y="102"/>
                </a:lnTo>
                <a:lnTo>
                  <a:pt x="385" y="125"/>
                </a:lnTo>
                <a:lnTo>
                  <a:pt x="448" y="167"/>
                </a:lnTo>
                <a:lnTo>
                  <a:pt x="544" y="165"/>
                </a:lnTo>
                <a:lnTo>
                  <a:pt x="618" y="195"/>
                </a:lnTo>
                <a:lnTo>
                  <a:pt x="655" y="187"/>
                </a:lnTo>
                <a:lnTo>
                  <a:pt x="884" y="195"/>
                </a:lnTo>
                <a:lnTo>
                  <a:pt x="1141" y="246"/>
                </a:lnTo>
                <a:lnTo>
                  <a:pt x="1155" y="276"/>
                </a:lnTo>
                <a:lnTo>
                  <a:pt x="1186" y="315"/>
                </a:lnTo>
                <a:lnTo>
                  <a:pt x="1145" y="370"/>
                </a:lnTo>
                <a:lnTo>
                  <a:pt x="1097" y="432"/>
                </a:lnTo>
                <a:lnTo>
                  <a:pt x="1043" y="480"/>
                </a:lnTo>
                <a:lnTo>
                  <a:pt x="1035" y="510"/>
                </a:lnTo>
                <a:lnTo>
                  <a:pt x="1066" y="547"/>
                </a:lnTo>
                <a:lnTo>
                  <a:pt x="1031" y="617"/>
                </a:lnTo>
                <a:lnTo>
                  <a:pt x="960" y="888"/>
                </a:lnTo>
                <a:lnTo>
                  <a:pt x="559" y="797"/>
                </a:lnTo>
                <a:lnTo>
                  <a:pt x="0" y="658"/>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93" name="Freeform 51"/>
          <p:cNvSpPr>
            <a:spLocks/>
          </p:cNvSpPr>
          <p:nvPr/>
        </p:nvSpPr>
        <p:spPr bwMode="auto">
          <a:xfrm>
            <a:off x="6284913" y="3378200"/>
            <a:ext cx="685800" cy="385763"/>
          </a:xfrm>
          <a:custGeom>
            <a:avLst/>
            <a:gdLst>
              <a:gd name="T0" fmla="*/ 0 w 863"/>
              <a:gd name="T1" fmla="*/ 2147483647 h 486"/>
              <a:gd name="T2" fmla="*/ 2147483647 w 863"/>
              <a:gd name="T3" fmla="*/ 2147483647 h 486"/>
              <a:gd name="T4" fmla="*/ 2147483647 w 863"/>
              <a:gd name="T5" fmla="*/ 2147483647 h 486"/>
              <a:gd name="T6" fmla="*/ 2147483647 w 863"/>
              <a:gd name="T7" fmla="*/ 2147483647 h 486"/>
              <a:gd name="T8" fmla="*/ 2147483647 w 863"/>
              <a:gd name="T9" fmla="*/ 2147483647 h 486"/>
              <a:gd name="T10" fmla="*/ 2147483647 w 863"/>
              <a:gd name="T11" fmla="*/ 2147483647 h 486"/>
              <a:gd name="T12" fmla="*/ 2147483647 w 863"/>
              <a:gd name="T13" fmla="*/ 2147483647 h 486"/>
              <a:gd name="T14" fmla="*/ 2147483647 w 863"/>
              <a:gd name="T15" fmla="*/ 2147483647 h 486"/>
              <a:gd name="T16" fmla="*/ 2147483647 w 863"/>
              <a:gd name="T17" fmla="*/ 2147483647 h 486"/>
              <a:gd name="T18" fmla="*/ 2147483647 w 863"/>
              <a:gd name="T19" fmla="*/ 2147483647 h 486"/>
              <a:gd name="T20" fmla="*/ 2147483647 w 863"/>
              <a:gd name="T21" fmla="*/ 2147483647 h 486"/>
              <a:gd name="T22" fmla="*/ 2147483647 w 863"/>
              <a:gd name="T23" fmla="*/ 2147483647 h 486"/>
              <a:gd name="T24" fmla="*/ 2147483647 w 863"/>
              <a:gd name="T25" fmla="*/ 2147483647 h 486"/>
              <a:gd name="T26" fmla="*/ 2147483647 w 863"/>
              <a:gd name="T27" fmla="*/ 2147483647 h 486"/>
              <a:gd name="T28" fmla="*/ 2147483647 w 863"/>
              <a:gd name="T29" fmla="*/ 2147483647 h 486"/>
              <a:gd name="T30" fmla="*/ 2147483647 w 863"/>
              <a:gd name="T31" fmla="*/ 0 h 486"/>
              <a:gd name="T32" fmla="*/ 2147483647 w 863"/>
              <a:gd name="T33" fmla="*/ 2147483647 h 486"/>
              <a:gd name="T34" fmla="*/ 2147483647 w 863"/>
              <a:gd name="T35" fmla="*/ 2147483647 h 486"/>
              <a:gd name="T36" fmla="*/ 0 w 863"/>
              <a:gd name="T37" fmla="*/ 2147483647 h 4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63"/>
              <a:gd name="T58" fmla="*/ 0 h 486"/>
              <a:gd name="T59" fmla="*/ 863 w 863"/>
              <a:gd name="T60" fmla="*/ 486 h 48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63" h="486">
                <a:moveTo>
                  <a:pt x="0" y="118"/>
                </a:moveTo>
                <a:lnTo>
                  <a:pt x="41" y="335"/>
                </a:lnTo>
                <a:lnTo>
                  <a:pt x="71" y="486"/>
                </a:lnTo>
                <a:lnTo>
                  <a:pt x="213" y="465"/>
                </a:lnTo>
                <a:lnTo>
                  <a:pt x="730" y="378"/>
                </a:lnTo>
                <a:lnTo>
                  <a:pt x="750" y="355"/>
                </a:lnTo>
                <a:lnTo>
                  <a:pt x="784" y="355"/>
                </a:lnTo>
                <a:lnTo>
                  <a:pt x="817" y="335"/>
                </a:lnTo>
                <a:lnTo>
                  <a:pt x="836" y="304"/>
                </a:lnTo>
                <a:lnTo>
                  <a:pt x="863" y="280"/>
                </a:lnTo>
                <a:lnTo>
                  <a:pt x="779" y="220"/>
                </a:lnTo>
                <a:lnTo>
                  <a:pt x="776" y="161"/>
                </a:lnTo>
                <a:lnTo>
                  <a:pt x="817" y="84"/>
                </a:lnTo>
                <a:lnTo>
                  <a:pt x="760" y="58"/>
                </a:lnTo>
                <a:lnTo>
                  <a:pt x="738" y="18"/>
                </a:lnTo>
                <a:lnTo>
                  <a:pt x="699" y="0"/>
                </a:lnTo>
                <a:lnTo>
                  <a:pt x="125" y="95"/>
                </a:lnTo>
                <a:lnTo>
                  <a:pt x="95" y="58"/>
                </a:lnTo>
                <a:lnTo>
                  <a:pt x="0" y="118"/>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94" name="Freeform 52"/>
          <p:cNvSpPr>
            <a:spLocks/>
          </p:cNvSpPr>
          <p:nvPr/>
        </p:nvSpPr>
        <p:spPr bwMode="auto">
          <a:xfrm>
            <a:off x="7226300" y="3289300"/>
            <a:ext cx="88900" cy="100013"/>
          </a:xfrm>
          <a:custGeom>
            <a:avLst/>
            <a:gdLst>
              <a:gd name="T0" fmla="*/ 0 w 113"/>
              <a:gd name="T1" fmla="*/ 2147483647 h 127"/>
              <a:gd name="T2" fmla="*/ 2147483647 w 113"/>
              <a:gd name="T3" fmla="*/ 2147483647 h 127"/>
              <a:gd name="T4" fmla="*/ 2147483647 w 113"/>
              <a:gd name="T5" fmla="*/ 2147483647 h 127"/>
              <a:gd name="T6" fmla="*/ 2147483647 w 113"/>
              <a:gd name="T7" fmla="*/ 2147483647 h 127"/>
              <a:gd name="T8" fmla="*/ 2147483647 w 113"/>
              <a:gd name="T9" fmla="*/ 2147483647 h 127"/>
              <a:gd name="T10" fmla="*/ 2147483647 w 113"/>
              <a:gd name="T11" fmla="*/ 2147483647 h 127"/>
              <a:gd name="T12" fmla="*/ 2147483647 w 113"/>
              <a:gd name="T13" fmla="*/ 2147483647 h 127"/>
              <a:gd name="T14" fmla="*/ 2147483647 w 113"/>
              <a:gd name="T15" fmla="*/ 2147483647 h 127"/>
              <a:gd name="T16" fmla="*/ 2147483647 w 113"/>
              <a:gd name="T17" fmla="*/ 2147483647 h 127"/>
              <a:gd name="T18" fmla="*/ 2147483647 w 113"/>
              <a:gd name="T19" fmla="*/ 2147483647 h 127"/>
              <a:gd name="T20" fmla="*/ 2147483647 w 113"/>
              <a:gd name="T21" fmla="*/ 2147483647 h 127"/>
              <a:gd name="T22" fmla="*/ 2147483647 w 113"/>
              <a:gd name="T23" fmla="*/ 2147483647 h 127"/>
              <a:gd name="T24" fmla="*/ 2147483647 w 113"/>
              <a:gd name="T25" fmla="*/ 0 h 127"/>
              <a:gd name="T26" fmla="*/ 2147483647 w 113"/>
              <a:gd name="T27" fmla="*/ 0 h 127"/>
              <a:gd name="T28" fmla="*/ 0 w 113"/>
              <a:gd name="T29" fmla="*/ 2147483647 h 12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3"/>
              <a:gd name="T46" fmla="*/ 0 h 127"/>
              <a:gd name="T47" fmla="*/ 113 w 113"/>
              <a:gd name="T48" fmla="*/ 127 h 12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3" h="127">
                <a:moveTo>
                  <a:pt x="0" y="11"/>
                </a:moveTo>
                <a:lnTo>
                  <a:pt x="23" y="119"/>
                </a:lnTo>
                <a:lnTo>
                  <a:pt x="30" y="127"/>
                </a:lnTo>
                <a:lnTo>
                  <a:pt x="73" y="102"/>
                </a:lnTo>
                <a:lnTo>
                  <a:pt x="65" y="70"/>
                </a:lnTo>
                <a:lnTo>
                  <a:pt x="74" y="53"/>
                </a:lnTo>
                <a:lnTo>
                  <a:pt x="83" y="67"/>
                </a:lnTo>
                <a:lnTo>
                  <a:pt x="91" y="89"/>
                </a:lnTo>
                <a:lnTo>
                  <a:pt x="100" y="89"/>
                </a:lnTo>
                <a:lnTo>
                  <a:pt x="113" y="67"/>
                </a:lnTo>
                <a:lnTo>
                  <a:pt x="100" y="37"/>
                </a:lnTo>
                <a:lnTo>
                  <a:pt x="73" y="36"/>
                </a:lnTo>
                <a:lnTo>
                  <a:pt x="53" y="0"/>
                </a:lnTo>
                <a:lnTo>
                  <a:pt x="40" y="0"/>
                </a:lnTo>
                <a:lnTo>
                  <a:pt x="0" y="11"/>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95" name="Freeform 53"/>
          <p:cNvSpPr>
            <a:spLocks/>
          </p:cNvSpPr>
          <p:nvPr/>
        </p:nvSpPr>
        <p:spPr bwMode="auto">
          <a:xfrm>
            <a:off x="6116638" y="4365625"/>
            <a:ext cx="596900" cy="400050"/>
          </a:xfrm>
          <a:custGeom>
            <a:avLst/>
            <a:gdLst>
              <a:gd name="T0" fmla="*/ 0 w 753"/>
              <a:gd name="T1" fmla="*/ 2147483647 h 505"/>
              <a:gd name="T2" fmla="*/ 2147483647 w 753"/>
              <a:gd name="T3" fmla="*/ 2147483647 h 505"/>
              <a:gd name="T4" fmla="*/ 2147483647 w 753"/>
              <a:gd name="T5" fmla="*/ 2147483647 h 505"/>
              <a:gd name="T6" fmla="*/ 2147483647 w 753"/>
              <a:gd name="T7" fmla="*/ 0 h 505"/>
              <a:gd name="T8" fmla="*/ 2147483647 w 753"/>
              <a:gd name="T9" fmla="*/ 2147483647 h 505"/>
              <a:gd name="T10" fmla="*/ 2147483647 w 753"/>
              <a:gd name="T11" fmla="*/ 2147483647 h 505"/>
              <a:gd name="T12" fmla="*/ 2147483647 w 753"/>
              <a:gd name="T13" fmla="*/ 2147483647 h 505"/>
              <a:gd name="T14" fmla="*/ 2147483647 w 753"/>
              <a:gd name="T15" fmla="*/ 2147483647 h 505"/>
              <a:gd name="T16" fmla="*/ 2147483647 w 753"/>
              <a:gd name="T17" fmla="*/ 2147483647 h 505"/>
              <a:gd name="T18" fmla="*/ 2147483647 w 753"/>
              <a:gd name="T19" fmla="*/ 2147483647 h 505"/>
              <a:gd name="T20" fmla="*/ 2147483647 w 753"/>
              <a:gd name="T21" fmla="*/ 2147483647 h 505"/>
              <a:gd name="T22" fmla="*/ 2147483647 w 753"/>
              <a:gd name="T23" fmla="*/ 2147483647 h 505"/>
              <a:gd name="T24" fmla="*/ 2147483647 w 753"/>
              <a:gd name="T25" fmla="*/ 2147483647 h 505"/>
              <a:gd name="T26" fmla="*/ 2147483647 w 753"/>
              <a:gd name="T27" fmla="*/ 2147483647 h 505"/>
              <a:gd name="T28" fmla="*/ 2147483647 w 753"/>
              <a:gd name="T29" fmla="*/ 2147483647 h 505"/>
              <a:gd name="T30" fmla="*/ 2147483647 w 753"/>
              <a:gd name="T31" fmla="*/ 2147483647 h 505"/>
              <a:gd name="T32" fmla="*/ 2147483647 w 753"/>
              <a:gd name="T33" fmla="*/ 2147483647 h 505"/>
              <a:gd name="T34" fmla="*/ 2147483647 w 753"/>
              <a:gd name="T35" fmla="*/ 2147483647 h 505"/>
              <a:gd name="T36" fmla="*/ 2147483647 w 753"/>
              <a:gd name="T37" fmla="*/ 2147483647 h 505"/>
              <a:gd name="T38" fmla="*/ 2147483647 w 753"/>
              <a:gd name="T39" fmla="*/ 2147483647 h 505"/>
              <a:gd name="T40" fmla="*/ 2147483647 w 753"/>
              <a:gd name="T41" fmla="*/ 2147483647 h 505"/>
              <a:gd name="T42" fmla="*/ 2147483647 w 753"/>
              <a:gd name="T43" fmla="*/ 2147483647 h 505"/>
              <a:gd name="T44" fmla="*/ 2147483647 w 753"/>
              <a:gd name="T45" fmla="*/ 2147483647 h 505"/>
              <a:gd name="T46" fmla="*/ 2147483647 w 753"/>
              <a:gd name="T47" fmla="*/ 2147483647 h 505"/>
              <a:gd name="T48" fmla="*/ 2147483647 w 753"/>
              <a:gd name="T49" fmla="*/ 2147483647 h 505"/>
              <a:gd name="T50" fmla="*/ 2147483647 w 753"/>
              <a:gd name="T51" fmla="*/ 2147483647 h 505"/>
              <a:gd name="T52" fmla="*/ 2147483647 w 753"/>
              <a:gd name="T53" fmla="*/ 2147483647 h 505"/>
              <a:gd name="T54" fmla="*/ 0 w 753"/>
              <a:gd name="T55" fmla="*/ 2147483647 h 50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53"/>
              <a:gd name="T85" fmla="*/ 0 h 505"/>
              <a:gd name="T86" fmla="*/ 753 w 753"/>
              <a:gd name="T87" fmla="*/ 505 h 50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53" h="505">
                <a:moveTo>
                  <a:pt x="0" y="118"/>
                </a:moveTo>
                <a:lnTo>
                  <a:pt x="28" y="65"/>
                </a:lnTo>
                <a:lnTo>
                  <a:pt x="138" y="21"/>
                </a:lnTo>
                <a:lnTo>
                  <a:pt x="339" y="0"/>
                </a:lnTo>
                <a:lnTo>
                  <a:pt x="422" y="44"/>
                </a:lnTo>
                <a:lnTo>
                  <a:pt x="555" y="29"/>
                </a:lnTo>
                <a:lnTo>
                  <a:pt x="753" y="156"/>
                </a:lnTo>
                <a:lnTo>
                  <a:pt x="696" y="213"/>
                </a:lnTo>
                <a:lnTo>
                  <a:pt x="666" y="251"/>
                </a:lnTo>
                <a:lnTo>
                  <a:pt x="670" y="294"/>
                </a:lnTo>
                <a:lnTo>
                  <a:pt x="618" y="328"/>
                </a:lnTo>
                <a:lnTo>
                  <a:pt x="577" y="388"/>
                </a:lnTo>
                <a:lnTo>
                  <a:pt x="520" y="414"/>
                </a:lnTo>
                <a:lnTo>
                  <a:pt x="493" y="424"/>
                </a:lnTo>
                <a:lnTo>
                  <a:pt x="482" y="457"/>
                </a:lnTo>
                <a:lnTo>
                  <a:pt x="449" y="438"/>
                </a:lnTo>
                <a:lnTo>
                  <a:pt x="481" y="468"/>
                </a:lnTo>
                <a:lnTo>
                  <a:pt x="450" y="505"/>
                </a:lnTo>
                <a:lnTo>
                  <a:pt x="425" y="501"/>
                </a:lnTo>
                <a:lnTo>
                  <a:pt x="405" y="479"/>
                </a:lnTo>
                <a:lnTo>
                  <a:pt x="374" y="430"/>
                </a:lnTo>
                <a:lnTo>
                  <a:pt x="354" y="424"/>
                </a:lnTo>
                <a:lnTo>
                  <a:pt x="319" y="357"/>
                </a:lnTo>
                <a:lnTo>
                  <a:pt x="268" y="328"/>
                </a:lnTo>
                <a:lnTo>
                  <a:pt x="230" y="280"/>
                </a:lnTo>
                <a:lnTo>
                  <a:pt x="141" y="225"/>
                </a:lnTo>
                <a:lnTo>
                  <a:pt x="94" y="171"/>
                </a:lnTo>
                <a:lnTo>
                  <a:pt x="0" y="118"/>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96" name="Freeform 54"/>
          <p:cNvSpPr>
            <a:spLocks/>
          </p:cNvSpPr>
          <p:nvPr/>
        </p:nvSpPr>
        <p:spPr bwMode="auto">
          <a:xfrm>
            <a:off x="3717925" y="3033713"/>
            <a:ext cx="830263" cy="485775"/>
          </a:xfrm>
          <a:custGeom>
            <a:avLst/>
            <a:gdLst>
              <a:gd name="T0" fmla="*/ 0 w 1047"/>
              <a:gd name="T1" fmla="*/ 2147483647 h 612"/>
              <a:gd name="T2" fmla="*/ 2147483647 w 1047"/>
              <a:gd name="T3" fmla="*/ 2147483647 h 612"/>
              <a:gd name="T4" fmla="*/ 2147483647 w 1047"/>
              <a:gd name="T5" fmla="*/ 0 h 612"/>
              <a:gd name="T6" fmla="*/ 2147483647 w 1047"/>
              <a:gd name="T7" fmla="*/ 2147483647 h 612"/>
              <a:gd name="T8" fmla="*/ 2147483647 w 1047"/>
              <a:gd name="T9" fmla="*/ 2147483647 h 612"/>
              <a:gd name="T10" fmla="*/ 2147483647 w 1047"/>
              <a:gd name="T11" fmla="*/ 2147483647 h 612"/>
              <a:gd name="T12" fmla="*/ 2147483647 w 1047"/>
              <a:gd name="T13" fmla="*/ 2147483647 h 612"/>
              <a:gd name="T14" fmla="*/ 2147483647 w 1047"/>
              <a:gd name="T15" fmla="*/ 2147483647 h 612"/>
              <a:gd name="T16" fmla="*/ 2147483647 w 1047"/>
              <a:gd name="T17" fmla="*/ 2147483647 h 612"/>
              <a:gd name="T18" fmla="*/ 2147483647 w 1047"/>
              <a:gd name="T19" fmla="*/ 2147483647 h 612"/>
              <a:gd name="T20" fmla="*/ 2147483647 w 1047"/>
              <a:gd name="T21" fmla="*/ 2147483647 h 612"/>
              <a:gd name="T22" fmla="*/ 2147483647 w 1047"/>
              <a:gd name="T23" fmla="*/ 2147483647 h 612"/>
              <a:gd name="T24" fmla="*/ 2147483647 w 1047"/>
              <a:gd name="T25" fmla="*/ 2147483647 h 612"/>
              <a:gd name="T26" fmla="*/ 2147483647 w 1047"/>
              <a:gd name="T27" fmla="*/ 2147483647 h 612"/>
              <a:gd name="T28" fmla="*/ 2147483647 w 1047"/>
              <a:gd name="T29" fmla="*/ 2147483647 h 612"/>
              <a:gd name="T30" fmla="*/ 2147483647 w 1047"/>
              <a:gd name="T31" fmla="*/ 2147483647 h 612"/>
              <a:gd name="T32" fmla="*/ 2147483647 w 1047"/>
              <a:gd name="T33" fmla="*/ 2147483647 h 612"/>
              <a:gd name="T34" fmla="*/ 2147483647 w 1047"/>
              <a:gd name="T35" fmla="*/ 2147483647 h 612"/>
              <a:gd name="T36" fmla="*/ 2147483647 w 1047"/>
              <a:gd name="T37" fmla="*/ 2147483647 h 612"/>
              <a:gd name="T38" fmla="*/ 0 w 1047"/>
              <a:gd name="T39" fmla="*/ 2147483647 h 6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47"/>
              <a:gd name="T61" fmla="*/ 0 h 612"/>
              <a:gd name="T62" fmla="*/ 1047 w 1047"/>
              <a:gd name="T63" fmla="*/ 612 h 61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47" h="612">
                <a:moveTo>
                  <a:pt x="0" y="479"/>
                </a:moveTo>
                <a:lnTo>
                  <a:pt x="37" y="149"/>
                </a:lnTo>
                <a:lnTo>
                  <a:pt x="50" y="0"/>
                </a:lnTo>
                <a:lnTo>
                  <a:pt x="513" y="28"/>
                </a:lnTo>
                <a:lnTo>
                  <a:pt x="1030" y="42"/>
                </a:lnTo>
                <a:lnTo>
                  <a:pt x="997" y="96"/>
                </a:lnTo>
                <a:lnTo>
                  <a:pt x="1047" y="143"/>
                </a:lnTo>
                <a:lnTo>
                  <a:pt x="1041" y="444"/>
                </a:lnTo>
                <a:lnTo>
                  <a:pt x="1022" y="442"/>
                </a:lnTo>
                <a:lnTo>
                  <a:pt x="1022" y="482"/>
                </a:lnTo>
                <a:lnTo>
                  <a:pt x="1040" y="512"/>
                </a:lnTo>
                <a:lnTo>
                  <a:pt x="1030" y="543"/>
                </a:lnTo>
                <a:lnTo>
                  <a:pt x="1038" y="612"/>
                </a:lnTo>
                <a:lnTo>
                  <a:pt x="1016" y="607"/>
                </a:lnTo>
                <a:lnTo>
                  <a:pt x="990" y="577"/>
                </a:lnTo>
                <a:lnTo>
                  <a:pt x="939" y="556"/>
                </a:lnTo>
                <a:lnTo>
                  <a:pt x="901" y="548"/>
                </a:lnTo>
                <a:lnTo>
                  <a:pt x="808" y="553"/>
                </a:lnTo>
                <a:lnTo>
                  <a:pt x="758" y="522"/>
                </a:lnTo>
                <a:lnTo>
                  <a:pt x="0" y="479"/>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97" name="Freeform 55"/>
          <p:cNvSpPr>
            <a:spLocks/>
          </p:cNvSpPr>
          <p:nvPr/>
        </p:nvSpPr>
        <p:spPr bwMode="auto">
          <a:xfrm>
            <a:off x="5276850" y="4187825"/>
            <a:ext cx="1003300" cy="300038"/>
          </a:xfrm>
          <a:custGeom>
            <a:avLst/>
            <a:gdLst>
              <a:gd name="T0" fmla="*/ 0 w 1263"/>
              <a:gd name="T1" fmla="*/ 2147483647 h 377"/>
              <a:gd name="T2" fmla="*/ 2147483647 w 1263"/>
              <a:gd name="T3" fmla="*/ 2147483647 h 377"/>
              <a:gd name="T4" fmla="*/ 2147483647 w 1263"/>
              <a:gd name="T5" fmla="*/ 2147483647 h 377"/>
              <a:gd name="T6" fmla="*/ 2147483647 w 1263"/>
              <a:gd name="T7" fmla="*/ 2147483647 h 377"/>
              <a:gd name="T8" fmla="*/ 2147483647 w 1263"/>
              <a:gd name="T9" fmla="*/ 2147483647 h 377"/>
              <a:gd name="T10" fmla="*/ 2147483647 w 1263"/>
              <a:gd name="T11" fmla="*/ 2147483647 h 377"/>
              <a:gd name="T12" fmla="*/ 2147483647 w 1263"/>
              <a:gd name="T13" fmla="*/ 2147483647 h 377"/>
              <a:gd name="T14" fmla="*/ 2147483647 w 1263"/>
              <a:gd name="T15" fmla="*/ 2147483647 h 377"/>
              <a:gd name="T16" fmla="*/ 2147483647 w 1263"/>
              <a:gd name="T17" fmla="*/ 2147483647 h 377"/>
              <a:gd name="T18" fmla="*/ 2147483647 w 1263"/>
              <a:gd name="T19" fmla="*/ 2147483647 h 377"/>
              <a:gd name="T20" fmla="*/ 2147483647 w 1263"/>
              <a:gd name="T21" fmla="*/ 2147483647 h 377"/>
              <a:gd name="T22" fmla="*/ 2147483647 w 1263"/>
              <a:gd name="T23" fmla="*/ 2147483647 h 377"/>
              <a:gd name="T24" fmla="*/ 2147483647 w 1263"/>
              <a:gd name="T25" fmla="*/ 2147483647 h 377"/>
              <a:gd name="T26" fmla="*/ 2147483647 w 1263"/>
              <a:gd name="T27" fmla="*/ 0 h 377"/>
              <a:gd name="T28" fmla="*/ 2147483647 w 1263"/>
              <a:gd name="T29" fmla="*/ 2147483647 h 377"/>
              <a:gd name="T30" fmla="*/ 2147483647 w 1263"/>
              <a:gd name="T31" fmla="*/ 2147483647 h 377"/>
              <a:gd name="T32" fmla="*/ 2147483647 w 1263"/>
              <a:gd name="T33" fmla="*/ 2147483647 h 377"/>
              <a:gd name="T34" fmla="*/ 2147483647 w 1263"/>
              <a:gd name="T35" fmla="*/ 2147483647 h 377"/>
              <a:gd name="T36" fmla="*/ 2147483647 w 1263"/>
              <a:gd name="T37" fmla="*/ 2147483647 h 377"/>
              <a:gd name="T38" fmla="*/ 2147483647 w 1263"/>
              <a:gd name="T39" fmla="*/ 2147483647 h 377"/>
              <a:gd name="T40" fmla="*/ 2147483647 w 1263"/>
              <a:gd name="T41" fmla="*/ 2147483647 h 377"/>
              <a:gd name="T42" fmla="*/ 2147483647 w 1263"/>
              <a:gd name="T43" fmla="*/ 2147483647 h 377"/>
              <a:gd name="T44" fmla="*/ 2147483647 w 1263"/>
              <a:gd name="T45" fmla="*/ 2147483647 h 377"/>
              <a:gd name="T46" fmla="*/ 2147483647 w 1263"/>
              <a:gd name="T47" fmla="*/ 2147483647 h 377"/>
              <a:gd name="T48" fmla="*/ 2147483647 w 1263"/>
              <a:gd name="T49" fmla="*/ 2147483647 h 377"/>
              <a:gd name="T50" fmla="*/ 2147483647 w 1263"/>
              <a:gd name="T51" fmla="*/ 2147483647 h 377"/>
              <a:gd name="T52" fmla="*/ 2147483647 w 1263"/>
              <a:gd name="T53" fmla="*/ 2147483647 h 377"/>
              <a:gd name="T54" fmla="*/ 2147483647 w 1263"/>
              <a:gd name="T55" fmla="*/ 2147483647 h 377"/>
              <a:gd name="T56" fmla="*/ 2147483647 w 1263"/>
              <a:gd name="T57" fmla="*/ 2147483647 h 377"/>
              <a:gd name="T58" fmla="*/ 0 w 1263"/>
              <a:gd name="T59" fmla="*/ 2147483647 h 3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263"/>
              <a:gd name="T91" fmla="*/ 0 h 377"/>
              <a:gd name="T92" fmla="*/ 1263 w 1263"/>
              <a:gd name="T93" fmla="*/ 377 h 37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263" h="377">
                <a:moveTo>
                  <a:pt x="0" y="377"/>
                </a:moveTo>
                <a:lnTo>
                  <a:pt x="21" y="309"/>
                </a:lnTo>
                <a:lnTo>
                  <a:pt x="12" y="303"/>
                </a:lnTo>
                <a:lnTo>
                  <a:pt x="48" y="279"/>
                </a:lnTo>
                <a:lnTo>
                  <a:pt x="84" y="220"/>
                </a:lnTo>
                <a:lnTo>
                  <a:pt x="72" y="207"/>
                </a:lnTo>
                <a:lnTo>
                  <a:pt x="87" y="180"/>
                </a:lnTo>
                <a:lnTo>
                  <a:pt x="92" y="146"/>
                </a:lnTo>
                <a:lnTo>
                  <a:pt x="113" y="120"/>
                </a:lnTo>
                <a:lnTo>
                  <a:pt x="312" y="109"/>
                </a:lnTo>
                <a:lnTo>
                  <a:pt x="311" y="79"/>
                </a:lnTo>
                <a:lnTo>
                  <a:pt x="373" y="83"/>
                </a:lnTo>
                <a:lnTo>
                  <a:pt x="967" y="34"/>
                </a:lnTo>
                <a:lnTo>
                  <a:pt x="1263" y="0"/>
                </a:lnTo>
                <a:lnTo>
                  <a:pt x="1259" y="37"/>
                </a:lnTo>
                <a:lnTo>
                  <a:pt x="1238" y="49"/>
                </a:lnTo>
                <a:lnTo>
                  <a:pt x="1211" y="90"/>
                </a:lnTo>
                <a:lnTo>
                  <a:pt x="1190" y="86"/>
                </a:lnTo>
                <a:lnTo>
                  <a:pt x="1169" y="96"/>
                </a:lnTo>
                <a:lnTo>
                  <a:pt x="1151" y="116"/>
                </a:lnTo>
                <a:lnTo>
                  <a:pt x="1130" y="107"/>
                </a:lnTo>
                <a:lnTo>
                  <a:pt x="1096" y="130"/>
                </a:lnTo>
                <a:lnTo>
                  <a:pt x="1093" y="152"/>
                </a:lnTo>
                <a:lnTo>
                  <a:pt x="950" y="227"/>
                </a:lnTo>
                <a:lnTo>
                  <a:pt x="940" y="255"/>
                </a:lnTo>
                <a:lnTo>
                  <a:pt x="903" y="271"/>
                </a:lnTo>
                <a:lnTo>
                  <a:pt x="903" y="307"/>
                </a:lnTo>
                <a:lnTo>
                  <a:pt x="710" y="330"/>
                </a:lnTo>
                <a:lnTo>
                  <a:pt x="318" y="360"/>
                </a:lnTo>
                <a:lnTo>
                  <a:pt x="0" y="377"/>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98" name="Freeform 56"/>
          <p:cNvSpPr>
            <a:spLocks/>
          </p:cNvSpPr>
          <p:nvPr/>
        </p:nvSpPr>
        <p:spPr bwMode="auto">
          <a:xfrm>
            <a:off x="3246438" y="4279900"/>
            <a:ext cx="1646237" cy="1397000"/>
          </a:xfrm>
          <a:custGeom>
            <a:avLst/>
            <a:gdLst>
              <a:gd name="T0" fmla="*/ 2147483647 w 2074"/>
              <a:gd name="T1" fmla="*/ 2147483647 h 1760"/>
              <a:gd name="T2" fmla="*/ 2147483647 w 2074"/>
              <a:gd name="T3" fmla="*/ 2147483647 h 1760"/>
              <a:gd name="T4" fmla="*/ 2147483647 w 2074"/>
              <a:gd name="T5" fmla="*/ 2147483647 h 1760"/>
              <a:gd name="T6" fmla="*/ 2147483647 w 2074"/>
              <a:gd name="T7" fmla="*/ 2147483647 h 1760"/>
              <a:gd name="T8" fmla="*/ 2147483647 w 2074"/>
              <a:gd name="T9" fmla="*/ 2147483647 h 1760"/>
              <a:gd name="T10" fmla="*/ 2147483647 w 2074"/>
              <a:gd name="T11" fmla="*/ 2147483647 h 1760"/>
              <a:gd name="T12" fmla="*/ 2147483647 w 2074"/>
              <a:gd name="T13" fmla="*/ 2147483647 h 1760"/>
              <a:gd name="T14" fmla="*/ 2147483647 w 2074"/>
              <a:gd name="T15" fmla="*/ 2147483647 h 1760"/>
              <a:gd name="T16" fmla="*/ 2147483647 w 2074"/>
              <a:gd name="T17" fmla="*/ 2147483647 h 1760"/>
              <a:gd name="T18" fmla="*/ 2147483647 w 2074"/>
              <a:gd name="T19" fmla="*/ 2147483647 h 1760"/>
              <a:gd name="T20" fmla="*/ 2147483647 w 2074"/>
              <a:gd name="T21" fmla="*/ 2147483647 h 1760"/>
              <a:gd name="T22" fmla="*/ 2147483647 w 2074"/>
              <a:gd name="T23" fmla="*/ 2147483647 h 1760"/>
              <a:gd name="T24" fmla="*/ 2147483647 w 2074"/>
              <a:gd name="T25" fmla="*/ 2147483647 h 1760"/>
              <a:gd name="T26" fmla="*/ 2147483647 w 2074"/>
              <a:gd name="T27" fmla="*/ 2147483647 h 1760"/>
              <a:gd name="T28" fmla="*/ 2147483647 w 2074"/>
              <a:gd name="T29" fmla="*/ 2147483647 h 1760"/>
              <a:gd name="T30" fmla="*/ 2147483647 w 2074"/>
              <a:gd name="T31" fmla="*/ 2147483647 h 1760"/>
              <a:gd name="T32" fmla="*/ 2147483647 w 2074"/>
              <a:gd name="T33" fmla="*/ 2147483647 h 1760"/>
              <a:gd name="T34" fmla="*/ 2147483647 w 2074"/>
              <a:gd name="T35" fmla="*/ 2147483647 h 1760"/>
              <a:gd name="T36" fmla="*/ 2147483647 w 2074"/>
              <a:gd name="T37" fmla="*/ 2147483647 h 1760"/>
              <a:gd name="T38" fmla="*/ 2147483647 w 2074"/>
              <a:gd name="T39" fmla="*/ 2147483647 h 1760"/>
              <a:gd name="T40" fmla="*/ 2147483647 w 2074"/>
              <a:gd name="T41" fmla="*/ 2147483647 h 1760"/>
              <a:gd name="T42" fmla="*/ 2147483647 w 2074"/>
              <a:gd name="T43" fmla="*/ 2147483647 h 1760"/>
              <a:gd name="T44" fmla="*/ 2147483647 w 2074"/>
              <a:gd name="T45" fmla="*/ 2147483647 h 1760"/>
              <a:gd name="T46" fmla="*/ 2147483647 w 2074"/>
              <a:gd name="T47" fmla="*/ 2147483647 h 1760"/>
              <a:gd name="T48" fmla="*/ 2147483647 w 2074"/>
              <a:gd name="T49" fmla="*/ 2147483647 h 1760"/>
              <a:gd name="T50" fmla="*/ 2147483647 w 2074"/>
              <a:gd name="T51" fmla="*/ 2147483647 h 1760"/>
              <a:gd name="T52" fmla="*/ 2147483647 w 2074"/>
              <a:gd name="T53" fmla="*/ 2147483647 h 1760"/>
              <a:gd name="T54" fmla="*/ 2147483647 w 2074"/>
              <a:gd name="T55" fmla="*/ 2147483647 h 1760"/>
              <a:gd name="T56" fmla="*/ 2147483647 w 2074"/>
              <a:gd name="T57" fmla="*/ 2147483647 h 1760"/>
              <a:gd name="T58" fmla="*/ 2147483647 w 2074"/>
              <a:gd name="T59" fmla="*/ 2147483647 h 1760"/>
              <a:gd name="T60" fmla="*/ 2147483647 w 2074"/>
              <a:gd name="T61" fmla="*/ 2147483647 h 1760"/>
              <a:gd name="T62" fmla="*/ 2147483647 w 2074"/>
              <a:gd name="T63" fmla="*/ 2147483647 h 1760"/>
              <a:gd name="T64" fmla="*/ 2147483647 w 2074"/>
              <a:gd name="T65" fmla="*/ 2147483647 h 1760"/>
              <a:gd name="T66" fmla="*/ 2147483647 w 2074"/>
              <a:gd name="T67" fmla="*/ 2147483647 h 1760"/>
              <a:gd name="T68" fmla="*/ 2147483647 w 2074"/>
              <a:gd name="T69" fmla="*/ 2147483647 h 1760"/>
              <a:gd name="T70" fmla="*/ 2147483647 w 2074"/>
              <a:gd name="T71" fmla="*/ 2147483647 h 1760"/>
              <a:gd name="T72" fmla="*/ 2147483647 w 2074"/>
              <a:gd name="T73" fmla="*/ 2147483647 h 1760"/>
              <a:gd name="T74" fmla="*/ 2147483647 w 2074"/>
              <a:gd name="T75" fmla="*/ 2147483647 h 1760"/>
              <a:gd name="T76" fmla="*/ 2147483647 w 2074"/>
              <a:gd name="T77" fmla="*/ 2147483647 h 1760"/>
              <a:gd name="T78" fmla="*/ 2147483647 w 2074"/>
              <a:gd name="T79" fmla="*/ 2147483647 h 1760"/>
              <a:gd name="T80" fmla="*/ 2147483647 w 2074"/>
              <a:gd name="T81" fmla="*/ 2147483647 h 1760"/>
              <a:gd name="T82" fmla="*/ 2147483647 w 2074"/>
              <a:gd name="T83" fmla="*/ 2147483647 h 1760"/>
              <a:gd name="T84" fmla="*/ 2147483647 w 2074"/>
              <a:gd name="T85" fmla="*/ 2147483647 h 176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074"/>
              <a:gd name="T130" fmla="*/ 0 h 1760"/>
              <a:gd name="T131" fmla="*/ 2074 w 2074"/>
              <a:gd name="T132" fmla="*/ 1760 h 176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074" h="1760">
                <a:moveTo>
                  <a:pt x="11" y="724"/>
                </a:moveTo>
                <a:lnTo>
                  <a:pt x="0" y="686"/>
                </a:lnTo>
                <a:lnTo>
                  <a:pt x="40" y="688"/>
                </a:lnTo>
                <a:lnTo>
                  <a:pt x="565" y="735"/>
                </a:lnTo>
                <a:lnTo>
                  <a:pt x="642" y="0"/>
                </a:lnTo>
                <a:lnTo>
                  <a:pt x="1087" y="20"/>
                </a:lnTo>
                <a:lnTo>
                  <a:pt x="1074" y="339"/>
                </a:lnTo>
                <a:lnTo>
                  <a:pt x="1117" y="369"/>
                </a:lnTo>
                <a:lnTo>
                  <a:pt x="1161" y="370"/>
                </a:lnTo>
                <a:lnTo>
                  <a:pt x="1172" y="358"/>
                </a:lnTo>
                <a:lnTo>
                  <a:pt x="1193" y="377"/>
                </a:lnTo>
                <a:lnTo>
                  <a:pt x="1193" y="397"/>
                </a:lnTo>
                <a:lnTo>
                  <a:pt x="1232" y="404"/>
                </a:lnTo>
                <a:lnTo>
                  <a:pt x="1262" y="416"/>
                </a:lnTo>
                <a:lnTo>
                  <a:pt x="1285" y="409"/>
                </a:lnTo>
                <a:lnTo>
                  <a:pt x="1309" y="424"/>
                </a:lnTo>
                <a:lnTo>
                  <a:pt x="1317" y="411"/>
                </a:lnTo>
                <a:lnTo>
                  <a:pt x="1359" y="414"/>
                </a:lnTo>
                <a:lnTo>
                  <a:pt x="1381" y="455"/>
                </a:lnTo>
                <a:lnTo>
                  <a:pt x="1398" y="470"/>
                </a:lnTo>
                <a:lnTo>
                  <a:pt x="1423" y="445"/>
                </a:lnTo>
                <a:lnTo>
                  <a:pt x="1469" y="476"/>
                </a:lnTo>
                <a:lnTo>
                  <a:pt x="1499" y="456"/>
                </a:lnTo>
                <a:lnTo>
                  <a:pt x="1509" y="492"/>
                </a:lnTo>
                <a:lnTo>
                  <a:pt x="1514" y="470"/>
                </a:lnTo>
                <a:lnTo>
                  <a:pt x="1545" y="450"/>
                </a:lnTo>
                <a:lnTo>
                  <a:pt x="1550" y="470"/>
                </a:lnTo>
                <a:lnTo>
                  <a:pt x="1592" y="463"/>
                </a:lnTo>
                <a:lnTo>
                  <a:pt x="1624" y="492"/>
                </a:lnTo>
                <a:lnTo>
                  <a:pt x="1707" y="465"/>
                </a:lnTo>
                <a:lnTo>
                  <a:pt x="1788" y="456"/>
                </a:lnTo>
                <a:lnTo>
                  <a:pt x="1814" y="446"/>
                </a:lnTo>
                <a:lnTo>
                  <a:pt x="1878" y="487"/>
                </a:lnTo>
                <a:lnTo>
                  <a:pt x="1918" y="499"/>
                </a:lnTo>
                <a:lnTo>
                  <a:pt x="1933" y="515"/>
                </a:lnTo>
                <a:lnTo>
                  <a:pt x="1989" y="514"/>
                </a:lnTo>
                <a:lnTo>
                  <a:pt x="1989" y="603"/>
                </a:lnTo>
                <a:lnTo>
                  <a:pt x="1999" y="773"/>
                </a:lnTo>
                <a:lnTo>
                  <a:pt x="2022" y="795"/>
                </a:lnTo>
                <a:lnTo>
                  <a:pt x="2029" y="841"/>
                </a:lnTo>
                <a:lnTo>
                  <a:pt x="2074" y="902"/>
                </a:lnTo>
                <a:lnTo>
                  <a:pt x="2073" y="955"/>
                </a:lnTo>
                <a:lnTo>
                  <a:pt x="2047" y="1004"/>
                </a:lnTo>
                <a:lnTo>
                  <a:pt x="2047" y="1032"/>
                </a:lnTo>
                <a:lnTo>
                  <a:pt x="2057" y="1062"/>
                </a:lnTo>
                <a:lnTo>
                  <a:pt x="2055" y="1088"/>
                </a:lnTo>
                <a:lnTo>
                  <a:pt x="2039" y="1106"/>
                </a:lnTo>
                <a:lnTo>
                  <a:pt x="2019" y="1132"/>
                </a:lnTo>
                <a:lnTo>
                  <a:pt x="2031" y="1144"/>
                </a:lnTo>
                <a:lnTo>
                  <a:pt x="1949" y="1167"/>
                </a:lnTo>
                <a:lnTo>
                  <a:pt x="1880" y="1198"/>
                </a:lnTo>
                <a:lnTo>
                  <a:pt x="1921" y="1173"/>
                </a:lnTo>
                <a:lnTo>
                  <a:pt x="1878" y="1173"/>
                </a:lnTo>
                <a:lnTo>
                  <a:pt x="1890" y="1130"/>
                </a:lnTo>
                <a:lnTo>
                  <a:pt x="1855" y="1153"/>
                </a:lnTo>
                <a:lnTo>
                  <a:pt x="1841" y="1147"/>
                </a:lnTo>
                <a:lnTo>
                  <a:pt x="1841" y="1175"/>
                </a:lnTo>
                <a:lnTo>
                  <a:pt x="1855" y="1178"/>
                </a:lnTo>
                <a:lnTo>
                  <a:pt x="1858" y="1207"/>
                </a:lnTo>
                <a:lnTo>
                  <a:pt x="1831" y="1228"/>
                </a:lnTo>
                <a:lnTo>
                  <a:pt x="1814" y="1226"/>
                </a:lnTo>
                <a:lnTo>
                  <a:pt x="1812" y="1257"/>
                </a:lnTo>
                <a:lnTo>
                  <a:pt x="1618" y="1361"/>
                </a:lnTo>
                <a:lnTo>
                  <a:pt x="1623" y="1353"/>
                </a:lnTo>
                <a:lnTo>
                  <a:pt x="1709" y="1302"/>
                </a:lnTo>
                <a:lnTo>
                  <a:pt x="1642" y="1333"/>
                </a:lnTo>
                <a:lnTo>
                  <a:pt x="1647" y="1302"/>
                </a:lnTo>
                <a:lnTo>
                  <a:pt x="1625" y="1320"/>
                </a:lnTo>
                <a:lnTo>
                  <a:pt x="1608" y="1312"/>
                </a:lnTo>
                <a:lnTo>
                  <a:pt x="1600" y="1333"/>
                </a:lnTo>
                <a:lnTo>
                  <a:pt x="1570" y="1312"/>
                </a:lnTo>
                <a:lnTo>
                  <a:pt x="1572" y="1333"/>
                </a:lnTo>
                <a:lnTo>
                  <a:pt x="1608" y="1354"/>
                </a:lnTo>
                <a:lnTo>
                  <a:pt x="1565" y="1370"/>
                </a:lnTo>
                <a:lnTo>
                  <a:pt x="1549" y="1346"/>
                </a:lnTo>
                <a:lnTo>
                  <a:pt x="1533" y="1414"/>
                </a:lnTo>
                <a:lnTo>
                  <a:pt x="1516" y="1385"/>
                </a:lnTo>
                <a:lnTo>
                  <a:pt x="1480" y="1397"/>
                </a:lnTo>
                <a:lnTo>
                  <a:pt x="1472" y="1416"/>
                </a:lnTo>
                <a:lnTo>
                  <a:pt x="1489" y="1444"/>
                </a:lnTo>
                <a:lnTo>
                  <a:pt x="1421" y="1449"/>
                </a:lnTo>
                <a:lnTo>
                  <a:pt x="1445" y="1453"/>
                </a:lnTo>
                <a:lnTo>
                  <a:pt x="1446" y="1484"/>
                </a:lnTo>
                <a:lnTo>
                  <a:pt x="1463" y="1479"/>
                </a:lnTo>
                <a:lnTo>
                  <a:pt x="1455" y="1498"/>
                </a:lnTo>
                <a:lnTo>
                  <a:pt x="1424" y="1543"/>
                </a:lnTo>
                <a:lnTo>
                  <a:pt x="1428" y="1522"/>
                </a:lnTo>
                <a:lnTo>
                  <a:pt x="1406" y="1541"/>
                </a:lnTo>
                <a:lnTo>
                  <a:pt x="1378" y="1514"/>
                </a:lnTo>
                <a:lnTo>
                  <a:pt x="1384" y="1545"/>
                </a:lnTo>
                <a:lnTo>
                  <a:pt x="1435" y="1547"/>
                </a:lnTo>
                <a:lnTo>
                  <a:pt x="1416" y="1593"/>
                </a:lnTo>
                <a:lnTo>
                  <a:pt x="1432" y="1684"/>
                </a:lnTo>
                <a:lnTo>
                  <a:pt x="1479" y="1758"/>
                </a:lnTo>
                <a:lnTo>
                  <a:pt x="1420" y="1760"/>
                </a:lnTo>
                <a:lnTo>
                  <a:pt x="1361" y="1738"/>
                </a:lnTo>
                <a:lnTo>
                  <a:pt x="1309" y="1738"/>
                </a:lnTo>
                <a:lnTo>
                  <a:pt x="1238" y="1705"/>
                </a:lnTo>
                <a:lnTo>
                  <a:pt x="1153" y="1678"/>
                </a:lnTo>
                <a:lnTo>
                  <a:pt x="1145" y="1650"/>
                </a:lnTo>
                <a:lnTo>
                  <a:pt x="1126" y="1605"/>
                </a:lnTo>
                <a:lnTo>
                  <a:pt x="1097" y="1574"/>
                </a:lnTo>
                <a:lnTo>
                  <a:pt x="1102" y="1543"/>
                </a:lnTo>
                <a:lnTo>
                  <a:pt x="1085" y="1531"/>
                </a:lnTo>
                <a:lnTo>
                  <a:pt x="1085" y="1484"/>
                </a:lnTo>
                <a:lnTo>
                  <a:pt x="1038" y="1449"/>
                </a:lnTo>
                <a:lnTo>
                  <a:pt x="987" y="1379"/>
                </a:lnTo>
                <a:lnTo>
                  <a:pt x="895" y="1203"/>
                </a:lnTo>
                <a:lnTo>
                  <a:pt x="827" y="1158"/>
                </a:lnTo>
                <a:lnTo>
                  <a:pt x="806" y="1118"/>
                </a:lnTo>
                <a:lnTo>
                  <a:pt x="748" y="1112"/>
                </a:lnTo>
                <a:lnTo>
                  <a:pt x="699" y="1106"/>
                </a:lnTo>
                <a:lnTo>
                  <a:pt x="655" y="1089"/>
                </a:lnTo>
                <a:lnTo>
                  <a:pt x="641" y="1106"/>
                </a:lnTo>
                <a:lnTo>
                  <a:pt x="594" y="1106"/>
                </a:lnTo>
                <a:lnTo>
                  <a:pt x="552" y="1190"/>
                </a:lnTo>
                <a:lnTo>
                  <a:pt x="511" y="1226"/>
                </a:lnTo>
                <a:lnTo>
                  <a:pt x="482" y="1226"/>
                </a:lnTo>
                <a:lnTo>
                  <a:pt x="407" y="1170"/>
                </a:lnTo>
                <a:lnTo>
                  <a:pt x="370" y="1163"/>
                </a:lnTo>
                <a:lnTo>
                  <a:pt x="294" y="1102"/>
                </a:lnTo>
                <a:lnTo>
                  <a:pt x="275" y="1055"/>
                </a:lnTo>
                <a:lnTo>
                  <a:pt x="275" y="1004"/>
                </a:lnTo>
                <a:lnTo>
                  <a:pt x="238" y="935"/>
                </a:lnTo>
                <a:lnTo>
                  <a:pt x="175" y="891"/>
                </a:lnTo>
                <a:lnTo>
                  <a:pt x="89" y="795"/>
                </a:lnTo>
                <a:lnTo>
                  <a:pt x="59" y="779"/>
                </a:lnTo>
                <a:lnTo>
                  <a:pt x="35" y="730"/>
                </a:lnTo>
                <a:lnTo>
                  <a:pt x="11" y="724"/>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099" name="Freeform 57"/>
          <p:cNvSpPr>
            <a:spLocks/>
          </p:cNvSpPr>
          <p:nvPr/>
        </p:nvSpPr>
        <p:spPr bwMode="auto">
          <a:xfrm>
            <a:off x="2473325" y="3409950"/>
            <a:ext cx="665163" cy="730250"/>
          </a:xfrm>
          <a:custGeom>
            <a:avLst/>
            <a:gdLst>
              <a:gd name="T0" fmla="*/ 0 w 838"/>
              <a:gd name="T1" fmla="*/ 2147483647 h 919"/>
              <a:gd name="T2" fmla="*/ 2147483647 w 838"/>
              <a:gd name="T3" fmla="*/ 0 h 919"/>
              <a:gd name="T4" fmla="*/ 2147483647 w 838"/>
              <a:gd name="T5" fmla="*/ 2147483647 h 919"/>
              <a:gd name="T6" fmla="*/ 2147483647 w 838"/>
              <a:gd name="T7" fmla="*/ 2147483647 h 919"/>
              <a:gd name="T8" fmla="*/ 2147483647 w 838"/>
              <a:gd name="T9" fmla="*/ 2147483647 h 919"/>
              <a:gd name="T10" fmla="*/ 2147483647 w 838"/>
              <a:gd name="T11" fmla="*/ 2147483647 h 919"/>
              <a:gd name="T12" fmla="*/ 0 w 838"/>
              <a:gd name="T13" fmla="*/ 2147483647 h 919"/>
              <a:gd name="T14" fmla="*/ 0 60000 65536"/>
              <a:gd name="T15" fmla="*/ 0 60000 65536"/>
              <a:gd name="T16" fmla="*/ 0 60000 65536"/>
              <a:gd name="T17" fmla="*/ 0 60000 65536"/>
              <a:gd name="T18" fmla="*/ 0 60000 65536"/>
              <a:gd name="T19" fmla="*/ 0 60000 65536"/>
              <a:gd name="T20" fmla="*/ 0 60000 65536"/>
              <a:gd name="T21" fmla="*/ 0 w 838"/>
              <a:gd name="T22" fmla="*/ 0 h 919"/>
              <a:gd name="T23" fmla="*/ 838 w 838"/>
              <a:gd name="T24" fmla="*/ 919 h 9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38" h="919">
                <a:moveTo>
                  <a:pt x="0" y="811"/>
                </a:moveTo>
                <a:lnTo>
                  <a:pt x="182" y="0"/>
                </a:lnTo>
                <a:lnTo>
                  <a:pt x="590" y="62"/>
                </a:lnTo>
                <a:lnTo>
                  <a:pt x="560" y="226"/>
                </a:lnTo>
                <a:lnTo>
                  <a:pt x="838" y="263"/>
                </a:lnTo>
                <a:lnTo>
                  <a:pt x="733" y="919"/>
                </a:lnTo>
                <a:lnTo>
                  <a:pt x="0" y="811"/>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100" name="Freeform 58"/>
          <p:cNvSpPr>
            <a:spLocks/>
          </p:cNvSpPr>
          <p:nvPr/>
        </p:nvSpPr>
        <p:spPr bwMode="auto">
          <a:xfrm>
            <a:off x="6953250" y="2909888"/>
            <a:ext cx="190500" cy="330200"/>
          </a:xfrm>
          <a:custGeom>
            <a:avLst/>
            <a:gdLst>
              <a:gd name="T0" fmla="*/ 0 w 239"/>
              <a:gd name="T1" fmla="*/ 2147483647 h 417"/>
              <a:gd name="T2" fmla="*/ 2147483647 w 239"/>
              <a:gd name="T3" fmla="*/ 2147483647 h 417"/>
              <a:gd name="T4" fmla="*/ 2147483647 w 239"/>
              <a:gd name="T5" fmla="*/ 2147483647 h 417"/>
              <a:gd name="T6" fmla="*/ 2147483647 w 239"/>
              <a:gd name="T7" fmla="*/ 2147483647 h 417"/>
              <a:gd name="T8" fmla="*/ 2147483647 w 239"/>
              <a:gd name="T9" fmla="*/ 2147483647 h 417"/>
              <a:gd name="T10" fmla="*/ 2147483647 w 239"/>
              <a:gd name="T11" fmla="*/ 2147483647 h 417"/>
              <a:gd name="T12" fmla="*/ 2147483647 w 239"/>
              <a:gd name="T13" fmla="*/ 2147483647 h 417"/>
              <a:gd name="T14" fmla="*/ 2147483647 w 239"/>
              <a:gd name="T15" fmla="*/ 2147483647 h 417"/>
              <a:gd name="T16" fmla="*/ 2147483647 w 239"/>
              <a:gd name="T17" fmla="*/ 2147483647 h 417"/>
              <a:gd name="T18" fmla="*/ 2147483647 w 239"/>
              <a:gd name="T19" fmla="*/ 0 h 417"/>
              <a:gd name="T20" fmla="*/ 0 w 239"/>
              <a:gd name="T21" fmla="*/ 2147483647 h 4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9"/>
              <a:gd name="T34" fmla="*/ 0 h 417"/>
              <a:gd name="T35" fmla="*/ 239 w 239"/>
              <a:gd name="T36" fmla="*/ 417 h 4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9" h="417">
                <a:moveTo>
                  <a:pt x="0" y="52"/>
                </a:moveTo>
                <a:lnTo>
                  <a:pt x="38" y="170"/>
                </a:lnTo>
                <a:lnTo>
                  <a:pt x="46" y="246"/>
                </a:lnTo>
                <a:lnTo>
                  <a:pt x="86" y="322"/>
                </a:lnTo>
                <a:lnTo>
                  <a:pt x="107" y="417"/>
                </a:lnTo>
                <a:lnTo>
                  <a:pt x="216" y="395"/>
                </a:lnTo>
                <a:lnTo>
                  <a:pt x="196" y="251"/>
                </a:lnTo>
                <a:lnTo>
                  <a:pt x="208" y="153"/>
                </a:lnTo>
                <a:lnTo>
                  <a:pt x="237" y="106"/>
                </a:lnTo>
                <a:lnTo>
                  <a:pt x="239" y="0"/>
                </a:lnTo>
                <a:lnTo>
                  <a:pt x="0" y="52"/>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101" name="Freeform 59"/>
          <p:cNvSpPr>
            <a:spLocks/>
          </p:cNvSpPr>
          <p:nvPr/>
        </p:nvSpPr>
        <p:spPr bwMode="auto">
          <a:xfrm>
            <a:off x="6045200" y="3760788"/>
            <a:ext cx="912813" cy="454025"/>
          </a:xfrm>
          <a:custGeom>
            <a:avLst/>
            <a:gdLst>
              <a:gd name="T0" fmla="*/ 2147483647 w 1150"/>
              <a:gd name="T1" fmla="*/ 2147483647 h 571"/>
              <a:gd name="T2" fmla="*/ 2147483647 w 1150"/>
              <a:gd name="T3" fmla="*/ 2147483647 h 571"/>
              <a:gd name="T4" fmla="*/ 2147483647 w 1150"/>
              <a:gd name="T5" fmla="*/ 2147483647 h 571"/>
              <a:gd name="T6" fmla="*/ 2147483647 w 1150"/>
              <a:gd name="T7" fmla="*/ 2147483647 h 571"/>
              <a:gd name="T8" fmla="*/ 2147483647 w 1150"/>
              <a:gd name="T9" fmla="*/ 2147483647 h 571"/>
              <a:gd name="T10" fmla="*/ 2147483647 w 1150"/>
              <a:gd name="T11" fmla="*/ 2147483647 h 571"/>
              <a:gd name="T12" fmla="*/ 2147483647 w 1150"/>
              <a:gd name="T13" fmla="*/ 2147483647 h 571"/>
              <a:gd name="T14" fmla="*/ 2147483647 w 1150"/>
              <a:gd name="T15" fmla="*/ 2147483647 h 571"/>
              <a:gd name="T16" fmla="*/ 2147483647 w 1150"/>
              <a:gd name="T17" fmla="*/ 2147483647 h 571"/>
              <a:gd name="T18" fmla="*/ 2147483647 w 1150"/>
              <a:gd name="T19" fmla="*/ 2147483647 h 571"/>
              <a:gd name="T20" fmla="*/ 2147483647 w 1150"/>
              <a:gd name="T21" fmla="*/ 2147483647 h 571"/>
              <a:gd name="T22" fmla="*/ 2147483647 w 1150"/>
              <a:gd name="T23" fmla="*/ 2147483647 h 571"/>
              <a:gd name="T24" fmla="*/ 2147483647 w 1150"/>
              <a:gd name="T25" fmla="*/ 2147483647 h 571"/>
              <a:gd name="T26" fmla="*/ 2147483647 w 1150"/>
              <a:gd name="T27" fmla="*/ 2147483647 h 571"/>
              <a:gd name="T28" fmla="*/ 2147483647 w 1150"/>
              <a:gd name="T29" fmla="*/ 2147483647 h 571"/>
              <a:gd name="T30" fmla="*/ 2147483647 w 1150"/>
              <a:gd name="T31" fmla="*/ 2147483647 h 571"/>
              <a:gd name="T32" fmla="*/ 2147483647 w 1150"/>
              <a:gd name="T33" fmla="*/ 2147483647 h 571"/>
              <a:gd name="T34" fmla="*/ 2147483647 w 1150"/>
              <a:gd name="T35" fmla="*/ 2147483647 h 571"/>
              <a:gd name="T36" fmla="*/ 2147483647 w 1150"/>
              <a:gd name="T37" fmla="*/ 2147483647 h 571"/>
              <a:gd name="T38" fmla="*/ 2147483647 w 1150"/>
              <a:gd name="T39" fmla="*/ 2147483647 h 571"/>
              <a:gd name="T40" fmla="*/ 2147483647 w 1150"/>
              <a:gd name="T41" fmla="*/ 2147483647 h 571"/>
              <a:gd name="T42" fmla="*/ 2147483647 w 1150"/>
              <a:gd name="T43" fmla="*/ 2147483647 h 571"/>
              <a:gd name="T44" fmla="*/ 2147483647 w 1150"/>
              <a:gd name="T45" fmla="*/ 2147483647 h 571"/>
              <a:gd name="T46" fmla="*/ 2147483647 w 1150"/>
              <a:gd name="T47" fmla="*/ 2147483647 h 571"/>
              <a:gd name="T48" fmla="*/ 2147483647 w 1150"/>
              <a:gd name="T49" fmla="*/ 2147483647 h 571"/>
              <a:gd name="T50" fmla="*/ 2147483647 w 1150"/>
              <a:gd name="T51" fmla="*/ 2147483647 h 571"/>
              <a:gd name="T52" fmla="*/ 2147483647 w 1150"/>
              <a:gd name="T53" fmla="*/ 2147483647 h 571"/>
              <a:gd name="T54" fmla="*/ 2147483647 w 1150"/>
              <a:gd name="T55" fmla="*/ 2147483647 h 571"/>
              <a:gd name="T56" fmla="*/ 2147483647 w 1150"/>
              <a:gd name="T57" fmla="*/ 2147483647 h 571"/>
              <a:gd name="T58" fmla="*/ 2147483647 w 1150"/>
              <a:gd name="T59" fmla="*/ 2147483647 h 571"/>
              <a:gd name="T60" fmla="*/ 2147483647 w 1150"/>
              <a:gd name="T61" fmla="*/ 2147483647 h 571"/>
              <a:gd name="T62" fmla="*/ 2147483647 w 1150"/>
              <a:gd name="T63" fmla="*/ 2147483647 h 571"/>
              <a:gd name="T64" fmla="*/ 2147483647 w 1150"/>
              <a:gd name="T65" fmla="*/ 2147483647 h 571"/>
              <a:gd name="T66" fmla="*/ 2147483647 w 1150"/>
              <a:gd name="T67" fmla="*/ 2147483647 h 571"/>
              <a:gd name="T68" fmla="*/ 2147483647 w 1150"/>
              <a:gd name="T69" fmla="*/ 2147483647 h 571"/>
              <a:gd name="T70" fmla="*/ 2147483647 w 1150"/>
              <a:gd name="T71" fmla="*/ 2147483647 h 571"/>
              <a:gd name="T72" fmla="*/ 2147483647 w 1150"/>
              <a:gd name="T73" fmla="*/ 2147483647 h 571"/>
              <a:gd name="T74" fmla="*/ 2147483647 w 1150"/>
              <a:gd name="T75" fmla="*/ 2147483647 h 571"/>
              <a:gd name="T76" fmla="*/ 2147483647 w 1150"/>
              <a:gd name="T77" fmla="*/ 2147483647 h 571"/>
              <a:gd name="T78" fmla="*/ 0 w 1150"/>
              <a:gd name="T79" fmla="*/ 2147483647 h 57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150"/>
              <a:gd name="T121" fmla="*/ 0 h 571"/>
              <a:gd name="T122" fmla="*/ 1150 w 1150"/>
              <a:gd name="T123" fmla="*/ 571 h 57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150" h="571">
                <a:moveTo>
                  <a:pt x="0" y="571"/>
                </a:moveTo>
                <a:lnTo>
                  <a:pt x="110" y="510"/>
                </a:lnTo>
                <a:lnTo>
                  <a:pt x="112" y="494"/>
                </a:lnTo>
                <a:lnTo>
                  <a:pt x="147" y="453"/>
                </a:lnTo>
                <a:lnTo>
                  <a:pt x="184" y="430"/>
                </a:lnTo>
                <a:lnTo>
                  <a:pt x="223" y="390"/>
                </a:lnTo>
                <a:lnTo>
                  <a:pt x="265" y="430"/>
                </a:lnTo>
                <a:lnTo>
                  <a:pt x="317" y="410"/>
                </a:lnTo>
                <a:lnTo>
                  <a:pt x="341" y="422"/>
                </a:lnTo>
                <a:lnTo>
                  <a:pt x="374" y="410"/>
                </a:lnTo>
                <a:lnTo>
                  <a:pt x="393" y="385"/>
                </a:lnTo>
                <a:lnTo>
                  <a:pt x="451" y="378"/>
                </a:lnTo>
                <a:lnTo>
                  <a:pt x="481" y="343"/>
                </a:lnTo>
                <a:lnTo>
                  <a:pt x="465" y="332"/>
                </a:lnTo>
                <a:lnTo>
                  <a:pt x="518" y="225"/>
                </a:lnTo>
                <a:lnTo>
                  <a:pt x="531" y="171"/>
                </a:lnTo>
                <a:lnTo>
                  <a:pt x="582" y="191"/>
                </a:lnTo>
                <a:lnTo>
                  <a:pt x="610" y="130"/>
                </a:lnTo>
                <a:lnTo>
                  <a:pt x="638" y="126"/>
                </a:lnTo>
                <a:lnTo>
                  <a:pt x="674" y="64"/>
                </a:lnTo>
                <a:lnTo>
                  <a:pt x="689" y="0"/>
                </a:lnTo>
                <a:lnTo>
                  <a:pt x="767" y="42"/>
                </a:lnTo>
                <a:lnTo>
                  <a:pt x="782" y="8"/>
                </a:lnTo>
                <a:lnTo>
                  <a:pt x="820" y="16"/>
                </a:lnTo>
                <a:lnTo>
                  <a:pt x="842" y="42"/>
                </a:lnTo>
                <a:lnTo>
                  <a:pt x="876" y="54"/>
                </a:lnTo>
                <a:lnTo>
                  <a:pt x="894" y="77"/>
                </a:lnTo>
                <a:lnTo>
                  <a:pt x="888" y="95"/>
                </a:lnTo>
                <a:lnTo>
                  <a:pt x="867" y="131"/>
                </a:lnTo>
                <a:lnTo>
                  <a:pt x="876" y="157"/>
                </a:lnTo>
                <a:lnTo>
                  <a:pt x="906" y="146"/>
                </a:lnTo>
                <a:lnTo>
                  <a:pt x="917" y="163"/>
                </a:lnTo>
                <a:lnTo>
                  <a:pt x="928" y="173"/>
                </a:lnTo>
                <a:lnTo>
                  <a:pt x="979" y="177"/>
                </a:lnTo>
                <a:lnTo>
                  <a:pt x="994" y="190"/>
                </a:lnTo>
                <a:lnTo>
                  <a:pt x="1042" y="200"/>
                </a:lnTo>
                <a:lnTo>
                  <a:pt x="1031" y="215"/>
                </a:lnTo>
                <a:lnTo>
                  <a:pt x="1033" y="240"/>
                </a:lnTo>
                <a:lnTo>
                  <a:pt x="1037" y="248"/>
                </a:lnTo>
                <a:lnTo>
                  <a:pt x="1020" y="247"/>
                </a:lnTo>
                <a:lnTo>
                  <a:pt x="988" y="230"/>
                </a:lnTo>
                <a:lnTo>
                  <a:pt x="937" y="199"/>
                </a:lnTo>
                <a:lnTo>
                  <a:pt x="1008" y="258"/>
                </a:lnTo>
                <a:lnTo>
                  <a:pt x="1046" y="258"/>
                </a:lnTo>
                <a:lnTo>
                  <a:pt x="1025" y="268"/>
                </a:lnTo>
                <a:lnTo>
                  <a:pt x="1063" y="286"/>
                </a:lnTo>
                <a:lnTo>
                  <a:pt x="1061" y="299"/>
                </a:lnTo>
                <a:lnTo>
                  <a:pt x="1046" y="289"/>
                </a:lnTo>
                <a:lnTo>
                  <a:pt x="1031" y="289"/>
                </a:lnTo>
                <a:lnTo>
                  <a:pt x="1036" y="303"/>
                </a:lnTo>
                <a:lnTo>
                  <a:pt x="1046" y="309"/>
                </a:lnTo>
                <a:lnTo>
                  <a:pt x="1031" y="314"/>
                </a:lnTo>
                <a:lnTo>
                  <a:pt x="994" y="290"/>
                </a:lnTo>
                <a:lnTo>
                  <a:pt x="978" y="276"/>
                </a:lnTo>
                <a:lnTo>
                  <a:pt x="987" y="293"/>
                </a:lnTo>
                <a:lnTo>
                  <a:pt x="1025" y="318"/>
                </a:lnTo>
                <a:lnTo>
                  <a:pt x="1042" y="320"/>
                </a:lnTo>
                <a:lnTo>
                  <a:pt x="1061" y="326"/>
                </a:lnTo>
                <a:lnTo>
                  <a:pt x="1056" y="336"/>
                </a:lnTo>
                <a:lnTo>
                  <a:pt x="1070" y="336"/>
                </a:lnTo>
                <a:lnTo>
                  <a:pt x="1071" y="343"/>
                </a:lnTo>
                <a:lnTo>
                  <a:pt x="1053" y="354"/>
                </a:lnTo>
                <a:lnTo>
                  <a:pt x="1025" y="343"/>
                </a:lnTo>
                <a:lnTo>
                  <a:pt x="1014" y="330"/>
                </a:lnTo>
                <a:lnTo>
                  <a:pt x="979" y="326"/>
                </a:lnTo>
                <a:lnTo>
                  <a:pt x="973" y="315"/>
                </a:lnTo>
                <a:lnTo>
                  <a:pt x="959" y="330"/>
                </a:lnTo>
                <a:lnTo>
                  <a:pt x="1011" y="341"/>
                </a:lnTo>
                <a:lnTo>
                  <a:pt x="1012" y="352"/>
                </a:lnTo>
                <a:lnTo>
                  <a:pt x="1053" y="370"/>
                </a:lnTo>
                <a:lnTo>
                  <a:pt x="1071" y="370"/>
                </a:lnTo>
                <a:lnTo>
                  <a:pt x="1072" y="358"/>
                </a:lnTo>
                <a:lnTo>
                  <a:pt x="1090" y="361"/>
                </a:lnTo>
                <a:lnTo>
                  <a:pt x="1117" y="359"/>
                </a:lnTo>
                <a:lnTo>
                  <a:pt x="1150" y="410"/>
                </a:lnTo>
                <a:lnTo>
                  <a:pt x="1131" y="401"/>
                </a:lnTo>
                <a:lnTo>
                  <a:pt x="1122" y="419"/>
                </a:lnTo>
                <a:lnTo>
                  <a:pt x="672" y="493"/>
                </a:lnTo>
                <a:lnTo>
                  <a:pt x="296" y="537"/>
                </a:lnTo>
                <a:lnTo>
                  <a:pt x="0" y="571"/>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102" name="Freeform 60"/>
          <p:cNvSpPr>
            <a:spLocks/>
          </p:cNvSpPr>
          <p:nvPr/>
        </p:nvSpPr>
        <p:spPr bwMode="auto">
          <a:xfrm>
            <a:off x="6918325" y="3887788"/>
            <a:ext cx="49213" cy="128587"/>
          </a:xfrm>
          <a:custGeom>
            <a:avLst/>
            <a:gdLst>
              <a:gd name="T0" fmla="*/ 0 w 63"/>
              <a:gd name="T1" fmla="*/ 2147483647 h 162"/>
              <a:gd name="T2" fmla="*/ 0 w 63"/>
              <a:gd name="T3" fmla="*/ 2147483647 h 162"/>
              <a:gd name="T4" fmla="*/ 2147483647 w 63"/>
              <a:gd name="T5" fmla="*/ 2147483647 h 162"/>
              <a:gd name="T6" fmla="*/ 2147483647 w 63"/>
              <a:gd name="T7" fmla="*/ 2147483647 h 162"/>
              <a:gd name="T8" fmla="*/ 2147483647 w 63"/>
              <a:gd name="T9" fmla="*/ 2147483647 h 162"/>
              <a:gd name="T10" fmla="*/ 2147483647 w 63"/>
              <a:gd name="T11" fmla="*/ 0 h 162"/>
              <a:gd name="T12" fmla="*/ 2147483647 w 63"/>
              <a:gd name="T13" fmla="*/ 2147483647 h 162"/>
              <a:gd name="T14" fmla="*/ 0 w 63"/>
              <a:gd name="T15" fmla="*/ 2147483647 h 162"/>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162"/>
              <a:gd name="T26" fmla="*/ 63 w 63"/>
              <a:gd name="T27" fmla="*/ 162 h 16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162">
                <a:moveTo>
                  <a:pt x="0" y="88"/>
                </a:moveTo>
                <a:lnTo>
                  <a:pt x="0" y="143"/>
                </a:lnTo>
                <a:lnTo>
                  <a:pt x="13" y="162"/>
                </a:lnTo>
                <a:lnTo>
                  <a:pt x="22" y="103"/>
                </a:lnTo>
                <a:lnTo>
                  <a:pt x="46" y="77"/>
                </a:lnTo>
                <a:lnTo>
                  <a:pt x="63" y="0"/>
                </a:lnTo>
                <a:lnTo>
                  <a:pt x="28" y="18"/>
                </a:lnTo>
                <a:lnTo>
                  <a:pt x="0" y="88"/>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103" name="Freeform 61"/>
          <p:cNvSpPr>
            <a:spLocks/>
          </p:cNvSpPr>
          <p:nvPr/>
        </p:nvSpPr>
        <p:spPr bwMode="auto">
          <a:xfrm>
            <a:off x="1743075" y="2335213"/>
            <a:ext cx="788988" cy="506412"/>
          </a:xfrm>
          <a:custGeom>
            <a:avLst/>
            <a:gdLst>
              <a:gd name="T0" fmla="*/ 2147483647 w 992"/>
              <a:gd name="T1" fmla="*/ 2147483647 h 637"/>
              <a:gd name="T2" fmla="*/ 2147483647 w 992"/>
              <a:gd name="T3" fmla="*/ 2147483647 h 637"/>
              <a:gd name="T4" fmla="*/ 2147483647 w 992"/>
              <a:gd name="T5" fmla="*/ 2147483647 h 637"/>
              <a:gd name="T6" fmla="*/ 2147483647 w 992"/>
              <a:gd name="T7" fmla="*/ 2147483647 h 637"/>
              <a:gd name="T8" fmla="*/ 2147483647 w 992"/>
              <a:gd name="T9" fmla="*/ 2147483647 h 637"/>
              <a:gd name="T10" fmla="*/ 2147483647 w 992"/>
              <a:gd name="T11" fmla="*/ 2147483647 h 637"/>
              <a:gd name="T12" fmla="*/ 0 w 992"/>
              <a:gd name="T13" fmla="*/ 2147483647 h 637"/>
              <a:gd name="T14" fmla="*/ 2147483647 w 992"/>
              <a:gd name="T15" fmla="*/ 2147483647 h 637"/>
              <a:gd name="T16" fmla="*/ 2147483647 w 992"/>
              <a:gd name="T17" fmla="*/ 2147483647 h 637"/>
              <a:gd name="T18" fmla="*/ 2147483647 w 992"/>
              <a:gd name="T19" fmla="*/ 2147483647 h 637"/>
              <a:gd name="T20" fmla="*/ 2147483647 w 992"/>
              <a:gd name="T21" fmla="*/ 2147483647 h 637"/>
              <a:gd name="T22" fmla="*/ 2147483647 w 992"/>
              <a:gd name="T23" fmla="*/ 0 h 637"/>
              <a:gd name="T24" fmla="*/ 2147483647 w 992"/>
              <a:gd name="T25" fmla="*/ 2147483647 h 637"/>
              <a:gd name="T26" fmla="*/ 2147483647 w 992"/>
              <a:gd name="T27" fmla="*/ 2147483647 h 637"/>
              <a:gd name="T28" fmla="*/ 2147483647 w 992"/>
              <a:gd name="T29" fmla="*/ 2147483647 h 637"/>
              <a:gd name="T30" fmla="*/ 2147483647 w 992"/>
              <a:gd name="T31" fmla="*/ 2147483647 h 637"/>
              <a:gd name="T32" fmla="*/ 2147483647 w 992"/>
              <a:gd name="T33" fmla="*/ 2147483647 h 637"/>
              <a:gd name="T34" fmla="*/ 2147483647 w 992"/>
              <a:gd name="T35" fmla="*/ 2147483647 h 637"/>
              <a:gd name="T36" fmla="*/ 2147483647 w 992"/>
              <a:gd name="T37" fmla="*/ 2147483647 h 637"/>
              <a:gd name="T38" fmla="*/ 2147483647 w 992"/>
              <a:gd name="T39" fmla="*/ 2147483647 h 637"/>
              <a:gd name="T40" fmla="*/ 2147483647 w 992"/>
              <a:gd name="T41" fmla="*/ 2147483647 h 637"/>
              <a:gd name="T42" fmla="*/ 2147483647 w 992"/>
              <a:gd name="T43" fmla="*/ 2147483647 h 637"/>
              <a:gd name="T44" fmla="*/ 2147483647 w 992"/>
              <a:gd name="T45" fmla="*/ 2147483647 h 637"/>
              <a:gd name="T46" fmla="*/ 2147483647 w 992"/>
              <a:gd name="T47" fmla="*/ 2147483647 h 637"/>
              <a:gd name="T48" fmla="*/ 2147483647 w 992"/>
              <a:gd name="T49" fmla="*/ 2147483647 h 637"/>
              <a:gd name="T50" fmla="*/ 2147483647 w 992"/>
              <a:gd name="T51" fmla="*/ 2147483647 h 637"/>
              <a:gd name="T52" fmla="*/ 2147483647 w 992"/>
              <a:gd name="T53" fmla="*/ 2147483647 h 637"/>
              <a:gd name="T54" fmla="*/ 2147483647 w 992"/>
              <a:gd name="T55" fmla="*/ 2147483647 h 637"/>
              <a:gd name="T56" fmla="*/ 2147483647 w 992"/>
              <a:gd name="T57" fmla="*/ 2147483647 h 637"/>
              <a:gd name="T58" fmla="*/ 2147483647 w 992"/>
              <a:gd name="T59" fmla="*/ 2147483647 h 637"/>
              <a:gd name="T60" fmla="*/ 2147483647 w 992"/>
              <a:gd name="T61" fmla="*/ 2147483647 h 637"/>
              <a:gd name="T62" fmla="*/ 2147483647 w 992"/>
              <a:gd name="T63" fmla="*/ 2147483647 h 637"/>
              <a:gd name="T64" fmla="*/ 2147483647 w 992"/>
              <a:gd name="T65" fmla="*/ 2147483647 h 637"/>
              <a:gd name="T66" fmla="*/ 2147483647 w 992"/>
              <a:gd name="T67" fmla="*/ 2147483647 h 637"/>
              <a:gd name="T68" fmla="*/ 2147483647 w 992"/>
              <a:gd name="T69" fmla="*/ 2147483647 h 637"/>
              <a:gd name="T70" fmla="*/ 2147483647 w 992"/>
              <a:gd name="T71" fmla="*/ 2147483647 h 637"/>
              <a:gd name="T72" fmla="*/ 2147483647 w 992"/>
              <a:gd name="T73" fmla="*/ 2147483647 h 637"/>
              <a:gd name="T74" fmla="*/ 2147483647 w 992"/>
              <a:gd name="T75" fmla="*/ 2147483647 h 637"/>
              <a:gd name="T76" fmla="*/ 2147483647 w 992"/>
              <a:gd name="T77" fmla="*/ 2147483647 h 637"/>
              <a:gd name="T78" fmla="*/ 2147483647 w 992"/>
              <a:gd name="T79" fmla="*/ 2147483647 h 637"/>
              <a:gd name="T80" fmla="*/ 2147483647 w 992"/>
              <a:gd name="T81" fmla="*/ 2147483647 h 637"/>
              <a:gd name="T82" fmla="*/ 2147483647 w 992"/>
              <a:gd name="T83" fmla="*/ 2147483647 h 637"/>
              <a:gd name="T84" fmla="*/ 2147483647 w 992"/>
              <a:gd name="T85" fmla="*/ 2147483647 h 637"/>
              <a:gd name="T86" fmla="*/ 2147483647 w 992"/>
              <a:gd name="T87" fmla="*/ 2147483647 h 63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992"/>
              <a:gd name="T133" fmla="*/ 0 h 637"/>
              <a:gd name="T134" fmla="*/ 992 w 992"/>
              <a:gd name="T135" fmla="*/ 637 h 63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992" h="637">
                <a:moveTo>
                  <a:pt x="25" y="111"/>
                </a:moveTo>
                <a:lnTo>
                  <a:pt x="39" y="141"/>
                </a:lnTo>
                <a:lnTo>
                  <a:pt x="35" y="179"/>
                </a:lnTo>
                <a:lnTo>
                  <a:pt x="31" y="211"/>
                </a:lnTo>
                <a:lnTo>
                  <a:pt x="37" y="226"/>
                </a:lnTo>
                <a:lnTo>
                  <a:pt x="27" y="274"/>
                </a:lnTo>
                <a:lnTo>
                  <a:pt x="46" y="264"/>
                </a:lnTo>
                <a:lnTo>
                  <a:pt x="70" y="282"/>
                </a:lnTo>
                <a:lnTo>
                  <a:pt x="43" y="286"/>
                </a:lnTo>
                <a:lnTo>
                  <a:pt x="26" y="282"/>
                </a:lnTo>
                <a:lnTo>
                  <a:pt x="26" y="304"/>
                </a:lnTo>
                <a:lnTo>
                  <a:pt x="25" y="316"/>
                </a:lnTo>
                <a:lnTo>
                  <a:pt x="46" y="316"/>
                </a:lnTo>
                <a:lnTo>
                  <a:pt x="50" y="327"/>
                </a:lnTo>
                <a:lnTo>
                  <a:pt x="31" y="333"/>
                </a:lnTo>
                <a:lnTo>
                  <a:pt x="35" y="352"/>
                </a:lnTo>
                <a:lnTo>
                  <a:pt x="20" y="372"/>
                </a:lnTo>
                <a:lnTo>
                  <a:pt x="12" y="371"/>
                </a:lnTo>
                <a:lnTo>
                  <a:pt x="23" y="339"/>
                </a:lnTo>
                <a:lnTo>
                  <a:pt x="17" y="330"/>
                </a:lnTo>
                <a:lnTo>
                  <a:pt x="0" y="381"/>
                </a:lnTo>
                <a:lnTo>
                  <a:pt x="26" y="393"/>
                </a:lnTo>
                <a:lnTo>
                  <a:pt x="70" y="412"/>
                </a:lnTo>
                <a:lnTo>
                  <a:pt x="73" y="427"/>
                </a:lnTo>
                <a:lnTo>
                  <a:pt x="93" y="429"/>
                </a:lnTo>
                <a:lnTo>
                  <a:pt x="130" y="493"/>
                </a:lnTo>
                <a:lnTo>
                  <a:pt x="122" y="516"/>
                </a:lnTo>
                <a:lnTo>
                  <a:pt x="185" y="558"/>
                </a:lnTo>
                <a:lnTo>
                  <a:pt x="281" y="556"/>
                </a:lnTo>
                <a:lnTo>
                  <a:pt x="355" y="586"/>
                </a:lnTo>
                <a:lnTo>
                  <a:pt x="392" y="578"/>
                </a:lnTo>
                <a:lnTo>
                  <a:pt x="621" y="586"/>
                </a:lnTo>
                <a:lnTo>
                  <a:pt x="878" y="637"/>
                </a:lnTo>
                <a:lnTo>
                  <a:pt x="883" y="567"/>
                </a:lnTo>
                <a:lnTo>
                  <a:pt x="992" y="162"/>
                </a:lnTo>
                <a:lnTo>
                  <a:pt x="304" y="0"/>
                </a:lnTo>
                <a:lnTo>
                  <a:pt x="297" y="4"/>
                </a:lnTo>
                <a:lnTo>
                  <a:pt x="302" y="15"/>
                </a:lnTo>
                <a:lnTo>
                  <a:pt x="294" y="18"/>
                </a:lnTo>
                <a:lnTo>
                  <a:pt x="302" y="26"/>
                </a:lnTo>
                <a:lnTo>
                  <a:pt x="300" y="36"/>
                </a:lnTo>
                <a:lnTo>
                  <a:pt x="302" y="48"/>
                </a:lnTo>
                <a:lnTo>
                  <a:pt x="312" y="44"/>
                </a:lnTo>
                <a:lnTo>
                  <a:pt x="323" y="48"/>
                </a:lnTo>
                <a:lnTo>
                  <a:pt x="319" y="66"/>
                </a:lnTo>
                <a:lnTo>
                  <a:pt x="321" y="75"/>
                </a:lnTo>
                <a:lnTo>
                  <a:pt x="308" y="98"/>
                </a:lnTo>
                <a:lnTo>
                  <a:pt x="291" y="85"/>
                </a:lnTo>
                <a:lnTo>
                  <a:pt x="286" y="85"/>
                </a:lnTo>
                <a:lnTo>
                  <a:pt x="286" y="94"/>
                </a:lnTo>
                <a:lnTo>
                  <a:pt x="297" y="98"/>
                </a:lnTo>
                <a:lnTo>
                  <a:pt x="312" y="126"/>
                </a:lnTo>
                <a:lnTo>
                  <a:pt x="305" y="159"/>
                </a:lnTo>
                <a:lnTo>
                  <a:pt x="312" y="169"/>
                </a:lnTo>
                <a:lnTo>
                  <a:pt x="321" y="170"/>
                </a:lnTo>
                <a:lnTo>
                  <a:pt x="313" y="177"/>
                </a:lnTo>
                <a:lnTo>
                  <a:pt x="305" y="179"/>
                </a:lnTo>
                <a:lnTo>
                  <a:pt x="286" y="201"/>
                </a:lnTo>
                <a:lnTo>
                  <a:pt x="286" y="208"/>
                </a:lnTo>
                <a:lnTo>
                  <a:pt x="281" y="220"/>
                </a:lnTo>
                <a:lnTo>
                  <a:pt x="273" y="221"/>
                </a:lnTo>
                <a:lnTo>
                  <a:pt x="281" y="229"/>
                </a:lnTo>
                <a:lnTo>
                  <a:pt x="272" y="233"/>
                </a:lnTo>
                <a:lnTo>
                  <a:pt x="272" y="271"/>
                </a:lnTo>
                <a:lnTo>
                  <a:pt x="254" y="274"/>
                </a:lnTo>
                <a:lnTo>
                  <a:pt x="254" y="286"/>
                </a:lnTo>
                <a:lnTo>
                  <a:pt x="243" y="274"/>
                </a:lnTo>
                <a:lnTo>
                  <a:pt x="243" y="278"/>
                </a:lnTo>
                <a:lnTo>
                  <a:pt x="215" y="302"/>
                </a:lnTo>
                <a:lnTo>
                  <a:pt x="205" y="298"/>
                </a:lnTo>
                <a:lnTo>
                  <a:pt x="198" y="289"/>
                </a:lnTo>
                <a:lnTo>
                  <a:pt x="198" y="294"/>
                </a:lnTo>
                <a:lnTo>
                  <a:pt x="189" y="289"/>
                </a:lnTo>
                <a:lnTo>
                  <a:pt x="185" y="306"/>
                </a:lnTo>
                <a:lnTo>
                  <a:pt x="185" y="304"/>
                </a:lnTo>
                <a:lnTo>
                  <a:pt x="185" y="293"/>
                </a:lnTo>
                <a:lnTo>
                  <a:pt x="175" y="293"/>
                </a:lnTo>
                <a:lnTo>
                  <a:pt x="185" y="285"/>
                </a:lnTo>
                <a:lnTo>
                  <a:pt x="173" y="282"/>
                </a:lnTo>
                <a:lnTo>
                  <a:pt x="185" y="276"/>
                </a:lnTo>
                <a:lnTo>
                  <a:pt x="168" y="274"/>
                </a:lnTo>
                <a:lnTo>
                  <a:pt x="176" y="267"/>
                </a:lnTo>
                <a:lnTo>
                  <a:pt x="187" y="274"/>
                </a:lnTo>
                <a:lnTo>
                  <a:pt x="195" y="264"/>
                </a:lnTo>
                <a:lnTo>
                  <a:pt x="215" y="253"/>
                </a:lnTo>
                <a:lnTo>
                  <a:pt x="205" y="274"/>
                </a:lnTo>
                <a:lnTo>
                  <a:pt x="207" y="288"/>
                </a:lnTo>
                <a:lnTo>
                  <a:pt x="217" y="267"/>
                </a:lnTo>
                <a:lnTo>
                  <a:pt x="236" y="256"/>
                </a:lnTo>
                <a:lnTo>
                  <a:pt x="226" y="271"/>
                </a:lnTo>
                <a:lnTo>
                  <a:pt x="236" y="278"/>
                </a:lnTo>
                <a:lnTo>
                  <a:pt x="236" y="269"/>
                </a:lnTo>
                <a:lnTo>
                  <a:pt x="246" y="259"/>
                </a:lnTo>
                <a:lnTo>
                  <a:pt x="258" y="245"/>
                </a:lnTo>
                <a:lnTo>
                  <a:pt x="253" y="231"/>
                </a:lnTo>
                <a:lnTo>
                  <a:pt x="236" y="231"/>
                </a:lnTo>
                <a:lnTo>
                  <a:pt x="239" y="218"/>
                </a:lnTo>
                <a:lnTo>
                  <a:pt x="248" y="228"/>
                </a:lnTo>
                <a:lnTo>
                  <a:pt x="249" y="203"/>
                </a:lnTo>
                <a:lnTo>
                  <a:pt x="272" y="203"/>
                </a:lnTo>
                <a:lnTo>
                  <a:pt x="273" y="182"/>
                </a:lnTo>
                <a:lnTo>
                  <a:pt x="265" y="170"/>
                </a:lnTo>
                <a:lnTo>
                  <a:pt x="265" y="191"/>
                </a:lnTo>
                <a:lnTo>
                  <a:pt x="260" y="185"/>
                </a:lnTo>
                <a:lnTo>
                  <a:pt x="243" y="196"/>
                </a:lnTo>
                <a:lnTo>
                  <a:pt x="234" y="210"/>
                </a:lnTo>
                <a:lnTo>
                  <a:pt x="220" y="211"/>
                </a:lnTo>
                <a:lnTo>
                  <a:pt x="198" y="225"/>
                </a:lnTo>
                <a:lnTo>
                  <a:pt x="179" y="245"/>
                </a:lnTo>
                <a:lnTo>
                  <a:pt x="210" y="245"/>
                </a:lnTo>
                <a:lnTo>
                  <a:pt x="185" y="250"/>
                </a:lnTo>
                <a:lnTo>
                  <a:pt x="168" y="246"/>
                </a:lnTo>
                <a:lnTo>
                  <a:pt x="198" y="211"/>
                </a:lnTo>
                <a:lnTo>
                  <a:pt x="217" y="203"/>
                </a:lnTo>
                <a:lnTo>
                  <a:pt x="237" y="182"/>
                </a:lnTo>
                <a:lnTo>
                  <a:pt x="240" y="192"/>
                </a:lnTo>
                <a:lnTo>
                  <a:pt x="252" y="182"/>
                </a:lnTo>
                <a:lnTo>
                  <a:pt x="265" y="160"/>
                </a:lnTo>
                <a:lnTo>
                  <a:pt x="262" y="144"/>
                </a:lnTo>
                <a:lnTo>
                  <a:pt x="258" y="157"/>
                </a:lnTo>
                <a:lnTo>
                  <a:pt x="249" y="152"/>
                </a:lnTo>
                <a:lnTo>
                  <a:pt x="258" y="136"/>
                </a:lnTo>
                <a:lnTo>
                  <a:pt x="247" y="136"/>
                </a:lnTo>
                <a:lnTo>
                  <a:pt x="246" y="151"/>
                </a:lnTo>
                <a:lnTo>
                  <a:pt x="238" y="159"/>
                </a:lnTo>
                <a:lnTo>
                  <a:pt x="237" y="140"/>
                </a:lnTo>
                <a:lnTo>
                  <a:pt x="228" y="136"/>
                </a:lnTo>
                <a:lnTo>
                  <a:pt x="223" y="144"/>
                </a:lnTo>
                <a:lnTo>
                  <a:pt x="214" y="124"/>
                </a:lnTo>
                <a:lnTo>
                  <a:pt x="189" y="121"/>
                </a:lnTo>
                <a:lnTo>
                  <a:pt x="104" y="85"/>
                </a:lnTo>
                <a:lnTo>
                  <a:pt x="42" y="34"/>
                </a:lnTo>
                <a:lnTo>
                  <a:pt x="26" y="67"/>
                </a:lnTo>
                <a:lnTo>
                  <a:pt x="25" y="111"/>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104" name="Freeform 62"/>
          <p:cNvSpPr>
            <a:spLocks/>
          </p:cNvSpPr>
          <p:nvPr/>
        </p:nvSpPr>
        <p:spPr bwMode="auto">
          <a:xfrm>
            <a:off x="1952625" y="2416175"/>
            <a:ext cx="25400" cy="53975"/>
          </a:xfrm>
          <a:custGeom>
            <a:avLst/>
            <a:gdLst>
              <a:gd name="T0" fmla="*/ 0 w 33"/>
              <a:gd name="T1" fmla="*/ 2147483647 h 69"/>
              <a:gd name="T2" fmla="*/ 2147483647 w 33"/>
              <a:gd name="T3" fmla="*/ 0 h 69"/>
              <a:gd name="T4" fmla="*/ 2147483647 w 33"/>
              <a:gd name="T5" fmla="*/ 2147483647 h 69"/>
              <a:gd name="T6" fmla="*/ 2147483647 w 33"/>
              <a:gd name="T7" fmla="*/ 2147483647 h 69"/>
              <a:gd name="T8" fmla="*/ 0 w 33"/>
              <a:gd name="T9" fmla="*/ 2147483647 h 69"/>
              <a:gd name="T10" fmla="*/ 0 60000 65536"/>
              <a:gd name="T11" fmla="*/ 0 60000 65536"/>
              <a:gd name="T12" fmla="*/ 0 60000 65536"/>
              <a:gd name="T13" fmla="*/ 0 60000 65536"/>
              <a:gd name="T14" fmla="*/ 0 60000 65536"/>
              <a:gd name="T15" fmla="*/ 0 w 33"/>
              <a:gd name="T16" fmla="*/ 0 h 69"/>
              <a:gd name="T17" fmla="*/ 33 w 33"/>
              <a:gd name="T18" fmla="*/ 69 h 69"/>
            </a:gdLst>
            <a:ahLst/>
            <a:cxnLst>
              <a:cxn ang="T10">
                <a:pos x="T0" y="T1"/>
              </a:cxn>
              <a:cxn ang="T11">
                <a:pos x="T2" y="T3"/>
              </a:cxn>
              <a:cxn ang="T12">
                <a:pos x="T4" y="T5"/>
              </a:cxn>
              <a:cxn ang="T13">
                <a:pos x="T6" y="T7"/>
              </a:cxn>
              <a:cxn ang="T14">
                <a:pos x="T8" y="T9"/>
              </a:cxn>
            </a:cxnLst>
            <a:rect l="T15" t="T16" r="T17" b="T18"/>
            <a:pathLst>
              <a:path w="33" h="69">
                <a:moveTo>
                  <a:pt x="0" y="19"/>
                </a:moveTo>
                <a:lnTo>
                  <a:pt x="20" y="0"/>
                </a:lnTo>
                <a:lnTo>
                  <a:pt x="33" y="10"/>
                </a:lnTo>
                <a:lnTo>
                  <a:pt x="24" y="69"/>
                </a:lnTo>
                <a:lnTo>
                  <a:pt x="0" y="19"/>
                </a:lnTo>
                <a:close/>
              </a:path>
            </a:pathLst>
          </a:custGeom>
          <a:solidFill>
            <a:srgbClr val="FF0000"/>
          </a:solidFill>
          <a:ln w="1651">
            <a:solidFill>
              <a:srgbClr val="000000"/>
            </a:solidFill>
            <a:prstDash val="solid"/>
            <a:round/>
            <a:headEnd/>
            <a:tailEnd/>
          </a:ln>
        </p:spPr>
        <p:txBody>
          <a:bodyPr/>
          <a:lstStyle/>
          <a:p>
            <a:endParaRPr lang="en-US" dirty="0"/>
          </a:p>
        </p:txBody>
      </p:sp>
      <p:sp>
        <p:nvSpPr>
          <p:cNvPr id="2105" name="Freeform 63"/>
          <p:cNvSpPr>
            <a:spLocks/>
          </p:cNvSpPr>
          <p:nvPr/>
        </p:nvSpPr>
        <p:spPr bwMode="auto">
          <a:xfrm>
            <a:off x="6134100" y="3644900"/>
            <a:ext cx="530225" cy="458788"/>
          </a:xfrm>
          <a:custGeom>
            <a:avLst/>
            <a:gdLst>
              <a:gd name="T0" fmla="*/ 0 w 668"/>
              <a:gd name="T1" fmla="*/ 2147483647 h 578"/>
              <a:gd name="T2" fmla="*/ 2147483647 w 668"/>
              <a:gd name="T3" fmla="*/ 2147483647 h 578"/>
              <a:gd name="T4" fmla="*/ 2147483647 w 668"/>
              <a:gd name="T5" fmla="*/ 2147483647 h 578"/>
              <a:gd name="T6" fmla="*/ 2147483647 w 668"/>
              <a:gd name="T7" fmla="*/ 2147483647 h 578"/>
              <a:gd name="T8" fmla="*/ 2147483647 w 668"/>
              <a:gd name="T9" fmla="*/ 2147483647 h 578"/>
              <a:gd name="T10" fmla="*/ 2147483647 w 668"/>
              <a:gd name="T11" fmla="*/ 2147483647 h 578"/>
              <a:gd name="T12" fmla="*/ 2147483647 w 668"/>
              <a:gd name="T13" fmla="*/ 2147483647 h 578"/>
              <a:gd name="T14" fmla="*/ 2147483647 w 668"/>
              <a:gd name="T15" fmla="*/ 2147483647 h 578"/>
              <a:gd name="T16" fmla="*/ 2147483647 w 668"/>
              <a:gd name="T17" fmla="*/ 2147483647 h 578"/>
              <a:gd name="T18" fmla="*/ 2147483647 w 668"/>
              <a:gd name="T19" fmla="*/ 2147483647 h 578"/>
              <a:gd name="T20" fmla="*/ 2147483647 w 668"/>
              <a:gd name="T21" fmla="*/ 2147483647 h 578"/>
              <a:gd name="T22" fmla="*/ 2147483647 w 668"/>
              <a:gd name="T23" fmla="*/ 2147483647 h 578"/>
              <a:gd name="T24" fmla="*/ 2147483647 w 668"/>
              <a:gd name="T25" fmla="*/ 2147483647 h 578"/>
              <a:gd name="T26" fmla="*/ 2147483647 w 668"/>
              <a:gd name="T27" fmla="*/ 2147483647 h 578"/>
              <a:gd name="T28" fmla="*/ 2147483647 w 668"/>
              <a:gd name="T29" fmla="*/ 2147483647 h 578"/>
              <a:gd name="T30" fmla="*/ 2147483647 w 668"/>
              <a:gd name="T31" fmla="*/ 2147483647 h 578"/>
              <a:gd name="T32" fmla="*/ 2147483647 w 668"/>
              <a:gd name="T33" fmla="*/ 2147483647 h 578"/>
              <a:gd name="T34" fmla="*/ 2147483647 w 668"/>
              <a:gd name="T35" fmla="*/ 2147483647 h 578"/>
              <a:gd name="T36" fmla="*/ 2147483647 w 668"/>
              <a:gd name="T37" fmla="*/ 2147483647 h 578"/>
              <a:gd name="T38" fmla="*/ 2147483647 w 668"/>
              <a:gd name="T39" fmla="*/ 2147483647 h 578"/>
              <a:gd name="T40" fmla="*/ 2147483647 w 668"/>
              <a:gd name="T41" fmla="*/ 2147483647 h 578"/>
              <a:gd name="T42" fmla="*/ 2147483647 w 668"/>
              <a:gd name="T43" fmla="*/ 2147483647 h 578"/>
              <a:gd name="T44" fmla="*/ 2147483647 w 668"/>
              <a:gd name="T45" fmla="*/ 2147483647 h 578"/>
              <a:gd name="T46" fmla="*/ 2147483647 w 668"/>
              <a:gd name="T47" fmla="*/ 2147483647 h 578"/>
              <a:gd name="T48" fmla="*/ 2147483647 w 668"/>
              <a:gd name="T49" fmla="*/ 2147483647 h 578"/>
              <a:gd name="T50" fmla="*/ 2147483647 w 668"/>
              <a:gd name="T51" fmla="*/ 2147483647 h 578"/>
              <a:gd name="T52" fmla="*/ 2147483647 w 668"/>
              <a:gd name="T53" fmla="*/ 2147483647 h 578"/>
              <a:gd name="T54" fmla="*/ 2147483647 w 668"/>
              <a:gd name="T55" fmla="*/ 2147483647 h 578"/>
              <a:gd name="T56" fmla="*/ 2147483647 w 668"/>
              <a:gd name="T57" fmla="*/ 2147483647 h 578"/>
              <a:gd name="T58" fmla="*/ 2147483647 w 668"/>
              <a:gd name="T59" fmla="*/ 0 h 578"/>
              <a:gd name="T60" fmla="*/ 2147483647 w 668"/>
              <a:gd name="T61" fmla="*/ 2147483647 h 578"/>
              <a:gd name="T62" fmla="*/ 2147483647 w 668"/>
              <a:gd name="T63" fmla="*/ 2147483647 h 578"/>
              <a:gd name="T64" fmla="*/ 2147483647 w 668"/>
              <a:gd name="T65" fmla="*/ 2147483647 h 578"/>
              <a:gd name="T66" fmla="*/ 2147483647 w 668"/>
              <a:gd name="T67" fmla="*/ 2147483647 h 578"/>
              <a:gd name="T68" fmla="*/ 2147483647 w 668"/>
              <a:gd name="T69" fmla="*/ 2147483647 h 578"/>
              <a:gd name="T70" fmla="*/ 2147483647 w 668"/>
              <a:gd name="T71" fmla="*/ 2147483647 h 578"/>
              <a:gd name="T72" fmla="*/ 2147483647 w 668"/>
              <a:gd name="T73" fmla="*/ 2147483647 h 578"/>
              <a:gd name="T74" fmla="*/ 2147483647 w 668"/>
              <a:gd name="T75" fmla="*/ 2147483647 h 578"/>
              <a:gd name="T76" fmla="*/ 0 w 668"/>
              <a:gd name="T77" fmla="*/ 2147483647 h 57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68"/>
              <a:gd name="T118" fmla="*/ 0 h 578"/>
              <a:gd name="T119" fmla="*/ 668 w 668"/>
              <a:gd name="T120" fmla="*/ 578 h 57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68" h="578">
                <a:moveTo>
                  <a:pt x="0" y="399"/>
                </a:moveTo>
                <a:lnTo>
                  <a:pt x="27" y="480"/>
                </a:lnTo>
                <a:lnTo>
                  <a:pt x="55" y="510"/>
                </a:lnTo>
                <a:lnTo>
                  <a:pt x="109" y="538"/>
                </a:lnTo>
                <a:lnTo>
                  <a:pt x="151" y="578"/>
                </a:lnTo>
                <a:lnTo>
                  <a:pt x="203" y="558"/>
                </a:lnTo>
                <a:lnTo>
                  <a:pt x="227" y="570"/>
                </a:lnTo>
                <a:lnTo>
                  <a:pt x="260" y="558"/>
                </a:lnTo>
                <a:lnTo>
                  <a:pt x="279" y="533"/>
                </a:lnTo>
                <a:lnTo>
                  <a:pt x="337" y="526"/>
                </a:lnTo>
                <a:lnTo>
                  <a:pt x="367" y="491"/>
                </a:lnTo>
                <a:lnTo>
                  <a:pt x="351" y="480"/>
                </a:lnTo>
                <a:lnTo>
                  <a:pt x="404" y="373"/>
                </a:lnTo>
                <a:lnTo>
                  <a:pt x="417" y="319"/>
                </a:lnTo>
                <a:lnTo>
                  <a:pt x="468" y="339"/>
                </a:lnTo>
                <a:lnTo>
                  <a:pt x="496" y="278"/>
                </a:lnTo>
                <a:lnTo>
                  <a:pt x="524" y="274"/>
                </a:lnTo>
                <a:lnTo>
                  <a:pt x="560" y="212"/>
                </a:lnTo>
                <a:lnTo>
                  <a:pt x="575" y="148"/>
                </a:lnTo>
                <a:lnTo>
                  <a:pt x="653" y="190"/>
                </a:lnTo>
                <a:lnTo>
                  <a:pt x="668" y="156"/>
                </a:lnTo>
                <a:lnTo>
                  <a:pt x="646" y="130"/>
                </a:lnTo>
                <a:lnTo>
                  <a:pt x="610" y="118"/>
                </a:lnTo>
                <a:lnTo>
                  <a:pt x="565" y="119"/>
                </a:lnTo>
                <a:lnTo>
                  <a:pt x="551" y="141"/>
                </a:lnTo>
                <a:lnTo>
                  <a:pt x="469" y="161"/>
                </a:lnTo>
                <a:lnTo>
                  <a:pt x="418" y="213"/>
                </a:lnTo>
                <a:lnTo>
                  <a:pt x="402" y="130"/>
                </a:lnTo>
                <a:lnTo>
                  <a:pt x="260" y="151"/>
                </a:lnTo>
                <a:lnTo>
                  <a:pt x="230" y="0"/>
                </a:lnTo>
                <a:lnTo>
                  <a:pt x="210" y="11"/>
                </a:lnTo>
                <a:lnTo>
                  <a:pt x="221" y="41"/>
                </a:lnTo>
                <a:lnTo>
                  <a:pt x="203" y="176"/>
                </a:lnTo>
                <a:lnTo>
                  <a:pt x="178" y="203"/>
                </a:lnTo>
                <a:lnTo>
                  <a:pt x="100" y="258"/>
                </a:lnTo>
                <a:lnTo>
                  <a:pt x="84" y="315"/>
                </a:lnTo>
                <a:lnTo>
                  <a:pt x="55" y="298"/>
                </a:lnTo>
                <a:lnTo>
                  <a:pt x="44" y="366"/>
                </a:lnTo>
                <a:lnTo>
                  <a:pt x="0" y="399"/>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106" name="Freeform 64"/>
          <p:cNvSpPr>
            <a:spLocks/>
          </p:cNvSpPr>
          <p:nvPr/>
        </p:nvSpPr>
        <p:spPr bwMode="auto">
          <a:xfrm>
            <a:off x="4914900" y="2930525"/>
            <a:ext cx="625475" cy="574675"/>
          </a:xfrm>
          <a:custGeom>
            <a:avLst/>
            <a:gdLst>
              <a:gd name="T0" fmla="*/ 0 w 786"/>
              <a:gd name="T1" fmla="*/ 2147483647 h 726"/>
              <a:gd name="T2" fmla="*/ 2147483647 w 786"/>
              <a:gd name="T3" fmla="*/ 2147483647 h 726"/>
              <a:gd name="T4" fmla="*/ 2147483647 w 786"/>
              <a:gd name="T5" fmla="*/ 2147483647 h 726"/>
              <a:gd name="T6" fmla="*/ 2147483647 w 786"/>
              <a:gd name="T7" fmla="*/ 2147483647 h 726"/>
              <a:gd name="T8" fmla="*/ 2147483647 w 786"/>
              <a:gd name="T9" fmla="*/ 2147483647 h 726"/>
              <a:gd name="T10" fmla="*/ 2147483647 w 786"/>
              <a:gd name="T11" fmla="*/ 2147483647 h 726"/>
              <a:gd name="T12" fmla="*/ 2147483647 w 786"/>
              <a:gd name="T13" fmla="*/ 2147483647 h 726"/>
              <a:gd name="T14" fmla="*/ 2147483647 w 786"/>
              <a:gd name="T15" fmla="*/ 2147483647 h 726"/>
              <a:gd name="T16" fmla="*/ 2147483647 w 786"/>
              <a:gd name="T17" fmla="*/ 2147483647 h 726"/>
              <a:gd name="T18" fmla="*/ 2147483647 w 786"/>
              <a:gd name="T19" fmla="*/ 2147483647 h 726"/>
              <a:gd name="T20" fmla="*/ 2147483647 w 786"/>
              <a:gd name="T21" fmla="*/ 2147483647 h 726"/>
              <a:gd name="T22" fmla="*/ 2147483647 w 786"/>
              <a:gd name="T23" fmla="*/ 2147483647 h 726"/>
              <a:gd name="T24" fmla="*/ 2147483647 w 786"/>
              <a:gd name="T25" fmla="*/ 2147483647 h 726"/>
              <a:gd name="T26" fmla="*/ 2147483647 w 786"/>
              <a:gd name="T27" fmla="*/ 2147483647 h 726"/>
              <a:gd name="T28" fmla="*/ 2147483647 w 786"/>
              <a:gd name="T29" fmla="*/ 2147483647 h 726"/>
              <a:gd name="T30" fmla="*/ 2147483647 w 786"/>
              <a:gd name="T31" fmla="*/ 2147483647 h 726"/>
              <a:gd name="T32" fmla="*/ 2147483647 w 786"/>
              <a:gd name="T33" fmla="*/ 2147483647 h 726"/>
              <a:gd name="T34" fmla="*/ 2147483647 w 786"/>
              <a:gd name="T35" fmla="*/ 2147483647 h 726"/>
              <a:gd name="T36" fmla="*/ 2147483647 w 786"/>
              <a:gd name="T37" fmla="*/ 2147483647 h 726"/>
              <a:gd name="T38" fmla="*/ 2147483647 w 786"/>
              <a:gd name="T39" fmla="*/ 2147483647 h 726"/>
              <a:gd name="T40" fmla="*/ 2147483647 w 786"/>
              <a:gd name="T41" fmla="*/ 2147483647 h 726"/>
              <a:gd name="T42" fmla="*/ 2147483647 w 786"/>
              <a:gd name="T43" fmla="*/ 2147483647 h 726"/>
              <a:gd name="T44" fmla="*/ 2147483647 w 786"/>
              <a:gd name="T45" fmla="*/ 2147483647 h 726"/>
              <a:gd name="T46" fmla="*/ 2147483647 w 786"/>
              <a:gd name="T47" fmla="*/ 2147483647 h 726"/>
              <a:gd name="T48" fmla="*/ 2147483647 w 786"/>
              <a:gd name="T49" fmla="*/ 2147483647 h 726"/>
              <a:gd name="T50" fmla="*/ 2147483647 w 786"/>
              <a:gd name="T51" fmla="*/ 2147483647 h 726"/>
              <a:gd name="T52" fmla="*/ 2147483647 w 786"/>
              <a:gd name="T53" fmla="*/ 2147483647 h 726"/>
              <a:gd name="T54" fmla="*/ 2147483647 w 786"/>
              <a:gd name="T55" fmla="*/ 2147483647 h 726"/>
              <a:gd name="T56" fmla="*/ 2147483647 w 786"/>
              <a:gd name="T57" fmla="*/ 2147483647 h 726"/>
              <a:gd name="T58" fmla="*/ 2147483647 w 786"/>
              <a:gd name="T59" fmla="*/ 2147483647 h 726"/>
              <a:gd name="T60" fmla="*/ 2147483647 w 786"/>
              <a:gd name="T61" fmla="*/ 2147483647 h 726"/>
              <a:gd name="T62" fmla="*/ 2147483647 w 786"/>
              <a:gd name="T63" fmla="*/ 2147483647 h 726"/>
              <a:gd name="T64" fmla="*/ 2147483647 w 786"/>
              <a:gd name="T65" fmla="*/ 2147483647 h 726"/>
              <a:gd name="T66" fmla="*/ 2147483647 w 786"/>
              <a:gd name="T67" fmla="*/ 2147483647 h 726"/>
              <a:gd name="T68" fmla="*/ 2147483647 w 786"/>
              <a:gd name="T69" fmla="*/ 2147483647 h 726"/>
              <a:gd name="T70" fmla="*/ 2147483647 w 786"/>
              <a:gd name="T71" fmla="*/ 2147483647 h 726"/>
              <a:gd name="T72" fmla="*/ 2147483647 w 786"/>
              <a:gd name="T73" fmla="*/ 2147483647 h 726"/>
              <a:gd name="T74" fmla="*/ 2147483647 w 786"/>
              <a:gd name="T75" fmla="*/ 2147483647 h 726"/>
              <a:gd name="T76" fmla="*/ 2147483647 w 786"/>
              <a:gd name="T77" fmla="*/ 2147483647 h 726"/>
              <a:gd name="T78" fmla="*/ 2147483647 w 786"/>
              <a:gd name="T79" fmla="*/ 2147483647 h 726"/>
              <a:gd name="T80" fmla="*/ 2147483647 w 786"/>
              <a:gd name="T81" fmla="*/ 0 h 726"/>
              <a:gd name="T82" fmla="*/ 2147483647 w 786"/>
              <a:gd name="T83" fmla="*/ 2147483647 h 726"/>
              <a:gd name="T84" fmla="*/ 2147483647 w 786"/>
              <a:gd name="T85" fmla="*/ 2147483647 h 726"/>
              <a:gd name="T86" fmla="*/ 2147483647 w 786"/>
              <a:gd name="T87" fmla="*/ 2147483647 h 726"/>
              <a:gd name="T88" fmla="*/ 2147483647 w 786"/>
              <a:gd name="T89" fmla="*/ 2147483647 h 726"/>
              <a:gd name="T90" fmla="*/ 2147483647 w 786"/>
              <a:gd name="T91" fmla="*/ 2147483647 h 726"/>
              <a:gd name="T92" fmla="*/ 2147483647 w 786"/>
              <a:gd name="T93" fmla="*/ 2147483647 h 726"/>
              <a:gd name="T94" fmla="*/ 2147483647 w 786"/>
              <a:gd name="T95" fmla="*/ 2147483647 h 726"/>
              <a:gd name="T96" fmla="*/ 2147483647 w 786"/>
              <a:gd name="T97" fmla="*/ 2147483647 h 726"/>
              <a:gd name="T98" fmla="*/ 0 w 786"/>
              <a:gd name="T99" fmla="*/ 2147483647 h 7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86"/>
              <a:gd name="T151" fmla="*/ 0 h 726"/>
              <a:gd name="T152" fmla="*/ 786 w 786"/>
              <a:gd name="T153" fmla="*/ 726 h 72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86" h="726">
                <a:moveTo>
                  <a:pt x="0" y="220"/>
                </a:moveTo>
                <a:lnTo>
                  <a:pt x="19" y="275"/>
                </a:lnTo>
                <a:lnTo>
                  <a:pt x="18" y="362"/>
                </a:lnTo>
                <a:lnTo>
                  <a:pt x="113" y="414"/>
                </a:lnTo>
                <a:lnTo>
                  <a:pt x="151" y="453"/>
                </a:lnTo>
                <a:lnTo>
                  <a:pt x="206" y="484"/>
                </a:lnTo>
                <a:lnTo>
                  <a:pt x="225" y="506"/>
                </a:lnTo>
                <a:lnTo>
                  <a:pt x="239" y="563"/>
                </a:lnTo>
                <a:lnTo>
                  <a:pt x="252" y="646"/>
                </a:lnTo>
                <a:lnTo>
                  <a:pt x="326" y="726"/>
                </a:lnTo>
                <a:lnTo>
                  <a:pt x="717" y="699"/>
                </a:lnTo>
                <a:lnTo>
                  <a:pt x="695" y="592"/>
                </a:lnTo>
                <a:lnTo>
                  <a:pt x="708" y="474"/>
                </a:lnTo>
                <a:lnTo>
                  <a:pt x="731" y="422"/>
                </a:lnTo>
                <a:lnTo>
                  <a:pt x="729" y="377"/>
                </a:lnTo>
                <a:lnTo>
                  <a:pt x="777" y="271"/>
                </a:lnTo>
                <a:lnTo>
                  <a:pt x="786" y="244"/>
                </a:lnTo>
                <a:lnTo>
                  <a:pt x="771" y="237"/>
                </a:lnTo>
                <a:lnTo>
                  <a:pt x="752" y="259"/>
                </a:lnTo>
                <a:lnTo>
                  <a:pt x="735" y="315"/>
                </a:lnTo>
                <a:lnTo>
                  <a:pt x="704" y="320"/>
                </a:lnTo>
                <a:lnTo>
                  <a:pt x="690" y="349"/>
                </a:lnTo>
                <a:lnTo>
                  <a:pt x="657" y="372"/>
                </a:lnTo>
                <a:lnTo>
                  <a:pt x="659" y="338"/>
                </a:lnTo>
                <a:lnTo>
                  <a:pt x="679" y="300"/>
                </a:lnTo>
                <a:lnTo>
                  <a:pt x="700" y="288"/>
                </a:lnTo>
                <a:lnTo>
                  <a:pt x="704" y="275"/>
                </a:lnTo>
                <a:lnTo>
                  <a:pt x="662" y="174"/>
                </a:lnTo>
                <a:lnTo>
                  <a:pt x="632" y="166"/>
                </a:lnTo>
                <a:lnTo>
                  <a:pt x="620" y="143"/>
                </a:lnTo>
                <a:lnTo>
                  <a:pt x="547" y="136"/>
                </a:lnTo>
                <a:lnTo>
                  <a:pt x="384" y="98"/>
                </a:lnTo>
                <a:lnTo>
                  <a:pt x="318" y="58"/>
                </a:lnTo>
                <a:lnTo>
                  <a:pt x="278" y="43"/>
                </a:lnTo>
                <a:lnTo>
                  <a:pt x="258" y="58"/>
                </a:lnTo>
                <a:lnTo>
                  <a:pt x="249" y="51"/>
                </a:lnTo>
                <a:lnTo>
                  <a:pt x="261" y="43"/>
                </a:lnTo>
                <a:lnTo>
                  <a:pt x="261" y="23"/>
                </a:lnTo>
                <a:lnTo>
                  <a:pt x="269" y="16"/>
                </a:lnTo>
                <a:lnTo>
                  <a:pt x="269" y="3"/>
                </a:lnTo>
                <a:lnTo>
                  <a:pt x="259" y="0"/>
                </a:lnTo>
                <a:lnTo>
                  <a:pt x="166" y="34"/>
                </a:lnTo>
                <a:lnTo>
                  <a:pt x="133" y="46"/>
                </a:lnTo>
                <a:lnTo>
                  <a:pt x="122" y="47"/>
                </a:lnTo>
                <a:lnTo>
                  <a:pt x="96" y="37"/>
                </a:lnTo>
                <a:lnTo>
                  <a:pt x="95" y="46"/>
                </a:lnTo>
                <a:lnTo>
                  <a:pt x="90" y="37"/>
                </a:lnTo>
                <a:lnTo>
                  <a:pt x="73" y="48"/>
                </a:lnTo>
                <a:lnTo>
                  <a:pt x="78" y="136"/>
                </a:lnTo>
                <a:lnTo>
                  <a:pt x="0" y="220"/>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107" name="Freeform 65"/>
          <p:cNvSpPr>
            <a:spLocks/>
          </p:cNvSpPr>
          <p:nvPr/>
        </p:nvSpPr>
        <p:spPr bwMode="auto">
          <a:xfrm>
            <a:off x="2917825" y="3074988"/>
            <a:ext cx="828675" cy="601662"/>
          </a:xfrm>
          <a:custGeom>
            <a:avLst/>
            <a:gdLst>
              <a:gd name="T0" fmla="*/ 0 w 1045"/>
              <a:gd name="T1" fmla="*/ 2147483647 h 756"/>
              <a:gd name="T2" fmla="*/ 2147483647 w 1045"/>
              <a:gd name="T3" fmla="*/ 2147483647 h 756"/>
              <a:gd name="T4" fmla="*/ 2147483647 w 1045"/>
              <a:gd name="T5" fmla="*/ 2147483647 h 756"/>
              <a:gd name="T6" fmla="*/ 2147483647 w 1045"/>
              <a:gd name="T7" fmla="*/ 0 h 756"/>
              <a:gd name="T8" fmla="*/ 2147483647 w 1045"/>
              <a:gd name="T9" fmla="*/ 2147483647 h 756"/>
              <a:gd name="T10" fmla="*/ 2147483647 w 1045"/>
              <a:gd name="T11" fmla="*/ 2147483647 h 756"/>
              <a:gd name="T12" fmla="*/ 2147483647 w 1045"/>
              <a:gd name="T13" fmla="*/ 2147483647 h 756"/>
              <a:gd name="T14" fmla="*/ 2147483647 w 1045"/>
              <a:gd name="T15" fmla="*/ 2147483647 h 756"/>
              <a:gd name="T16" fmla="*/ 2147483647 w 1045"/>
              <a:gd name="T17" fmla="*/ 2147483647 h 756"/>
              <a:gd name="T18" fmla="*/ 0 w 1045"/>
              <a:gd name="T19" fmla="*/ 2147483647 h 7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45"/>
              <a:gd name="T31" fmla="*/ 0 h 756"/>
              <a:gd name="T32" fmla="*/ 1045 w 1045"/>
              <a:gd name="T33" fmla="*/ 756 h 7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45" h="756">
                <a:moveTo>
                  <a:pt x="0" y="648"/>
                </a:moveTo>
                <a:lnTo>
                  <a:pt x="30" y="484"/>
                </a:lnTo>
                <a:lnTo>
                  <a:pt x="106" y="79"/>
                </a:lnTo>
                <a:lnTo>
                  <a:pt x="123" y="0"/>
                </a:lnTo>
                <a:lnTo>
                  <a:pt x="536" y="53"/>
                </a:lnTo>
                <a:lnTo>
                  <a:pt x="1045" y="97"/>
                </a:lnTo>
                <a:lnTo>
                  <a:pt x="1008" y="427"/>
                </a:lnTo>
                <a:lnTo>
                  <a:pt x="973" y="756"/>
                </a:lnTo>
                <a:lnTo>
                  <a:pt x="278" y="685"/>
                </a:lnTo>
                <a:lnTo>
                  <a:pt x="0" y="648"/>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108" name="Line 66"/>
          <p:cNvSpPr>
            <a:spLocks noChangeShapeType="1"/>
          </p:cNvSpPr>
          <p:nvPr/>
        </p:nvSpPr>
        <p:spPr bwMode="auto">
          <a:xfrm>
            <a:off x="7037388" y="2790825"/>
            <a:ext cx="152400" cy="227013"/>
          </a:xfrm>
          <a:prstGeom prst="line">
            <a:avLst/>
          </a:prstGeom>
          <a:noFill/>
          <a:ln w="11176">
            <a:solidFill>
              <a:schemeClr val="tx1"/>
            </a:solidFill>
            <a:round/>
            <a:headEnd/>
            <a:tailEnd/>
          </a:ln>
        </p:spPr>
        <p:txBody>
          <a:bodyPr/>
          <a:lstStyle/>
          <a:p>
            <a:endParaRPr lang="en-US" dirty="0"/>
          </a:p>
        </p:txBody>
      </p:sp>
      <p:sp>
        <p:nvSpPr>
          <p:cNvPr id="2109" name="Line 67"/>
          <p:cNvSpPr>
            <a:spLocks noChangeShapeType="1"/>
          </p:cNvSpPr>
          <p:nvPr/>
        </p:nvSpPr>
        <p:spPr bwMode="auto">
          <a:xfrm>
            <a:off x="6859588" y="2824163"/>
            <a:ext cx="171450" cy="168275"/>
          </a:xfrm>
          <a:prstGeom prst="line">
            <a:avLst/>
          </a:prstGeom>
          <a:noFill/>
          <a:ln w="11176">
            <a:solidFill>
              <a:schemeClr val="tx1"/>
            </a:solidFill>
            <a:round/>
            <a:headEnd/>
            <a:tailEnd/>
          </a:ln>
        </p:spPr>
        <p:txBody>
          <a:bodyPr/>
          <a:lstStyle/>
          <a:p>
            <a:endParaRPr lang="en-US" dirty="0"/>
          </a:p>
        </p:txBody>
      </p:sp>
      <p:sp>
        <p:nvSpPr>
          <p:cNvPr id="2110" name="Freeform 74"/>
          <p:cNvSpPr>
            <a:spLocks/>
          </p:cNvSpPr>
          <p:nvPr/>
        </p:nvSpPr>
        <p:spPr bwMode="auto">
          <a:xfrm>
            <a:off x="2251075" y="4054475"/>
            <a:ext cx="803275" cy="817563"/>
          </a:xfrm>
          <a:custGeom>
            <a:avLst/>
            <a:gdLst>
              <a:gd name="T0" fmla="*/ 0 w 1013"/>
              <a:gd name="T1" fmla="*/ 2147483647 h 1031"/>
              <a:gd name="T2" fmla="*/ 2147483647 w 1013"/>
              <a:gd name="T3" fmla="*/ 2147483647 h 1031"/>
              <a:gd name="T4" fmla="*/ 2147483647 w 1013"/>
              <a:gd name="T5" fmla="*/ 2147483647 h 1031"/>
              <a:gd name="T6" fmla="*/ 2147483647 w 1013"/>
              <a:gd name="T7" fmla="*/ 2147483647 h 1031"/>
              <a:gd name="T8" fmla="*/ 2147483647 w 1013"/>
              <a:gd name="T9" fmla="*/ 2147483647 h 1031"/>
              <a:gd name="T10" fmla="*/ 2147483647 w 1013"/>
              <a:gd name="T11" fmla="*/ 2147483647 h 1031"/>
              <a:gd name="T12" fmla="*/ 2147483647 w 1013"/>
              <a:gd name="T13" fmla="*/ 2147483647 h 1031"/>
              <a:gd name="T14" fmla="*/ 2147483647 w 1013"/>
              <a:gd name="T15" fmla="*/ 2147483647 h 1031"/>
              <a:gd name="T16" fmla="*/ 2147483647 w 1013"/>
              <a:gd name="T17" fmla="*/ 2147483647 h 1031"/>
              <a:gd name="T18" fmla="*/ 2147483647 w 1013"/>
              <a:gd name="T19" fmla="*/ 2147483647 h 1031"/>
              <a:gd name="T20" fmla="*/ 2147483647 w 1013"/>
              <a:gd name="T21" fmla="*/ 2147483647 h 1031"/>
              <a:gd name="T22" fmla="*/ 2147483647 w 1013"/>
              <a:gd name="T23" fmla="*/ 0 h 1031"/>
              <a:gd name="T24" fmla="*/ 2147483647 w 1013"/>
              <a:gd name="T25" fmla="*/ 2147483647 h 1031"/>
              <a:gd name="T26" fmla="*/ 2147483647 w 1013"/>
              <a:gd name="T27" fmla="*/ 2147483647 h 1031"/>
              <a:gd name="T28" fmla="*/ 2147483647 w 1013"/>
              <a:gd name="T29" fmla="*/ 2147483647 h 1031"/>
              <a:gd name="T30" fmla="*/ 2147483647 w 1013"/>
              <a:gd name="T31" fmla="*/ 2147483647 h 1031"/>
              <a:gd name="T32" fmla="*/ 2147483647 w 1013"/>
              <a:gd name="T33" fmla="*/ 2147483647 h 1031"/>
              <a:gd name="T34" fmla="*/ 0 w 1013"/>
              <a:gd name="T35" fmla="*/ 2147483647 h 10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13"/>
              <a:gd name="T55" fmla="*/ 0 h 1031"/>
              <a:gd name="T56" fmla="*/ 1013 w 1013"/>
              <a:gd name="T57" fmla="*/ 1031 h 10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13" h="1031">
                <a:moveTo>
                  <a:pt x="0" y="702"/>
                </a:moveTo>
                <a:lnTo>
                  <a:pt x="64" y="654"/>
                </a:lnTo>
                <a:lnTo>
                  <a:pt x="39" y="616"/>
                </a:lnTo>
                <a:lnTo>
                  <a:pt x="52" y="560"/>
                </a:lnTo>
                <a:lnTo>
                  <a:pt x="118" y="459"/>
                </a:lnTo>
                <a:lnTo>
                  <a:pt x="165" y="433"/>
                </a:lnTo>
                <a:lnTo>
                  <a:pt x="139" y="400"/>
                </a:lnTo>
                <a:lnTo>
                  <a:pt x="121" y="304"/>
                </a:lnTo>
                <a:lnTo>
                  <a:pt x="140" y="133"/>
                </a:lnTo>
                <a:lnTo>
                  <a:pt x="173" y="124"/>
                </a:lnTo>
                <a:lnTo>
                  <a:pt x="232" y="151"/>
                </a:lnTo>
                <a:lnTo>
                  <a:pt x="280" y="0"/>
                </a:lnTo>
                <a:lnTo>
                  <a:pt x="1013" y="108"/>
                </a:lnTo>
                <a:lnTo>
                  <a:pt x="859" y="1031"/>
                </a:lnTo>
                <a:lnTo>
                  <a:pt x="635" y="1000"/>
                </a:lnTo>
                <a:lnTo>
                  <a:pt x="492" y="965"/>
                </a:lnTo>
                <a:lnTo>
                  <a:pt x="207" y="817"/>
                </a:lnTo>
                <a:lnTo>
                  <a:pt x="0" y="702"/>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solidFill>
                <a:srgbClr val="FF6600"/>
              </a:solidFill>
            </a:endParaRPr>
          </a:p>
        </p:txBody>
      </p:sp>
      <p:sp>
        <p:nvSpPr>
          <p:cNvPr id="2111" name="Freeform 75"/>
          <p:cNvSpPr>
            <a:spLocks/>
          </p:cNvSpPr>
          <p:nvPr/>
        </p:nvSpPr>
        <p:spPr bwMode="auto">
          <a:xfrm>
            <a:off x="2932113" y="4140200"/>
            <a:ext cx="830262" cy="744538"/>
          </a:xfrm>
          <a:custGeom>
            <a:avLst/>
            <a:gdLst>
              <a:gd name="T0" fmla="*/ 0 w 1046"/>
              <a:gd name="T1" fmla="*/ 2147483647 h 937"/>
              <a:gd name="T2" fmla="*/ 2147483647 w 1046"/>
              <a:gd name="T3" fmla="*/ 2147483647 h 937"/>
              <a:gd name="T4" fmla="*/ 2147483647 w 1046"/>
              <a:gd name="T5" fmla="*/ 2147483647 h 937"/>
              <a:gd name="T6" fmla="*/ 2147483647 w 1046"/>
              <a:gd name="T7" fmla="*/ 2147483647 h 937"/>
              <a:gd name="T8" fmla="*/ 2147483647 w 1046"/>
              <a:gd name="T9" fmla="*/ 2147483647 h 937"/>
              <a:gd name="T10" fmla="*/ 2147483647 w 1046"/>
              <a:gd name="T11" fmla="*/ 2147483647 h 937"/>
              <a:gd name="T12" fmla="*/ 2147483647 w 1046"/>
              <a:gd name="T13" fmla="*/ 2147483647 h 937"/>
              <a:gd name="T14" fmla="*/ 2147483647 w 1046"/>
              <a:gd name="T15" fmla="*/ 2147483647 h 937"/>
              <a:gd name="T16" fmla="*/ 2147483647 w 1046"/>
              <a:gd name="T17" fmla="*/ 2147483647 h 937"/>
              <a:gd name="T18" fmla="*/ 2147483647 w 1046"/>
              <a:gd name="T19" fmla="*/ 2147483647 h 937"/>
              <a:gd name="T20" fmla="*/ 2147483647 w 1046"/>
              <a:gd name="T21" fmla="*/ 0 h 937"/>
              <a:gd name="T22" fmla="*/ 0 w 1046"/>
              <a:gd name="T23" fmla="*/ 2147483647 h 9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46"/>
              <a:gd name="T37" fmla="*/ 0 h 937"/>
              <a:gd name="T38" fmla="*/ 1046 w 1046"/>
              <a:gd name="T39" fmla="*/ 937 h 93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46" h="937">
                <a:moveTo>
                  <a:pt x="0" y="923"/>
                </a:moveTo>
                <a:lnTo>
                  <a:pt x="130" y="937"/>
                </a:lnTo>
                <a:lnTo>
                  <a:pt x="145" y="866"/>
                </a:lnTo>
                <a:lnTo>
                  <a:pt x="406" y="900"/>
                </a:lnTo>
                <a:lnTo>
                  <a:pt x="395" y="862"/>
                </a:lnTo>
                <a:lnTo>
                  <a:pt x="435" y="864"/>
                </a:lnTo>
                <a:lnTo>
                  <a:pt x="960" y="911"/>
                </a:lnTo>
                <a:lnTo>
                  <a:pt x="1037" y="176"/>
                </a:lnTo>
                <a:lnTo>
                  <a:pt x="1046" y="87"/>
                </a:lnTo>
                <a:lnTo>
                  <a:pt x="601" y="51"/>
                </a:lnTo>
                <a:lnTo>
                  <a:pt x="154" y="0"/>
                </a:lnTo>
                <a:lnTo>
                  <a:pt x="0" y="923"/>
                </a:lnTo>
                <a:close/>
              </a:path>
            </a:pathLst>
          </a:custGeom>
          <a:solidFill>
            <a:srgbClr val="FF6600"/>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112" name="Rectangle 76"/>
          <p:cNvSpPr>
            <a:spLocks noChangeArrowheads="1"/>
          </p:cNvSpPr>
          <p:nvPr/>
        </p:nvSpPr>
        <p:spPr bwMode="auto">
          <a:xfrm>
            <a:off x="7794625" y="2732088"/>
            <a:ext cx="449263" cy="252412"/>
          </a:xfrm>
          <a:prstGeom prst="rect">
            <a:avLst/>
          </a:prstGeom>
          <a:solidFill>
            <a:srgbClr val="CC66FF"/>
          </a:solidFill>
          <a:ln w="9525">
            <a:noFill/>
            <a:miter lim="800000"/>
            <a:headEnd/>
            <a:tailEnd/>
          </a:ln>
        </p:spPr>
        <p:txBody>
          <a:bodyPr/>
          <a:lstStyle/>
          <a:p>
            <a:endParaRPr lang="en-US" dirty="0"/>
          </a:p>
        </p:txBody>
      </p:sp>
      <p:sp>
        <p:nvSpPr>
          <p:cNvPr id="2113" name="Rectangle 77"/>
          <p:cNvSpPr>
            <a:spLocks noChangeArrowheads="1"/>
          </p:cNvSpPr>
          <p:nvPr/>
        </p:nvSpPr>
        <p:spPr bwMode="auto">
          <a:xfrm>
            <a:off x="7789863" y="2727325"/>
            <a:ext cx="458787" cy="261938"/>
          </a:xfrm>
          <a:prstGeom prst="rect">
            <a:avLst/>
          </a:prstGeom>
          <a:noFill/>
          <a:ln w="22225">
            <a:solidFill>
              <a:srgbClr val="000000"/>
            </a:solidFill>
            <a:miter lim="800000"/>
            <a:headEnd/>
            <a:tailEnd/>
          </a:ln>
        </p:spPr>
        <p:txBody>
          <a:bodyPr/>
          <a:lstStyle/>
          <a:p>
            <a:endParaRPr lang="en-US" dirty="0"/>
          </a:p>
        </p:txBody>
      </p:sp>
      <p:sp>
        <p:nvSpPr>
          <p:cNvPr id="2114" name="Line 78"/>
          <p:cNvSpPr>
            <a:spLocks noChangeShapeType="1"/>
          </p:cNvSpPr>
          <p:nvPr/>
        </p:nvSpPr>
        <p:spPr bwMode="auto">
          <a:xfrm>
            <a:off x="7778750" y="2716213"/>
            <a:ext cx="1588" cy="284162"/>
          </a:xfrm>
          <a:prstGeom prst="line">
            <a:avLst/>
          </a:prstGeom>
          <a:noFill/>
          <a:ln w="22225">
            <a:solidFill>
              <a:srgbClr val="000000"/>
            </a:solidFill>
            <a:round/>
            <a:headEnd/>
            <a:tailEnd/>
          </a:ln>
        </p:spPr>
        <p:txBody>
          <a:bodyPr/>
          <a:lstStyle/>
          <a:p>
            <a:endParaRPr lang="en-US" dirty="0"/>
          </a:p>
        </p:txBody>
      </p:sp>
      <p:sp>
        <p:nvSpPr>
          <p:cNvPr id="2115" name="Rectangle 79"/>
          <p:cNvSpPr>
            <a:spLocks noChangeArrowheads="1"/>
          </p:cNvSpPr>
          <p:nvPr/>
        </p:nvSpPr>
        <p:spPr bwMode="auto">
          <a:xfrm>
            <a:off x="7791450" y="2730500"/>
            <a:ext cx="455613" cy="257175"/>
          </a:xfrm>
          <a:prstGeom prst="rect">
            <a:avLst/>
          </a:prstGeom>
          <a:solidFill>
            <a:schemeClr val="bg2"/>
          </a:solidFill>
          <a:ln w="22225">
            <a:solidFill>
              <a:srgbClr val="000000"/>
            </a:solidFill>
            <a:miter lim="800000"/>
            <a:headEnd/>
            <a:tailEnd/>
          </a:ln>
          <a:scene3d>
            <a:camera prst="orthographicFront"/>
            <a:lightRig rig="threePt" dir="t"/>
          </a:scene3d>
          <a:sp3d>
            <a:bevelT/>
          </a:sp3d>
        </p:spPr>
        <p:txBody>
          <a:bodyPr/>
          <a:lstStyle/>
          <a:p>
            <a:pPr>
              <a:defRPr/>
            </a:pPr>
            <a:endParaRPr lang="en-US" dirty="0">
              <a:solidFill>
                <a:schemeClr val="bg1"/>
              </a:solidFill>
              <a:effectLst>
                <a:outerShdw blurRad="38100" dist="38100" dir="2700000" algn="tl">
                  <a:srgbClr val="000000">
                    <a:alpha val="43137"/>
                  </a:srgbClr>
                </a:outerShdw>
              </a:effectLst>
            </a:endParaRPr>
          </a:p>
        </p:txBody>
      </p:sp>
      <p:sp>
        <p:nvSpPr>
          <p:cNvPr id="2116" name="Rectangle 80"/>
          <p:cNvSpPr>
            <a:spLocks noChangeArrowheads="1"/>
          </p:cNvSpPr>
          <p:nvPr/>
        </p:nvSpPr>
        <p:spPr bwMode="auto">
          <a:xfrm>
            <a:off x="7794625" y="3011488"/>
            <a:ext cx="449263" cy="252412"/>
          </a:xfrm>
          <a:prstGeom prst="rect">
            <a:avLst/>
          </a:prstGeom>
          <a:solidFill>
            <a:srgbClr val="FFFFCC"/>
          </a:solidFill>
          <a:ln w="9525">
            <a:noFill/>
            <a:miter lim="800000"/>
            <a:headEnd/>
            <a:tailEnd/>
          </a:ln>
        </p:spPr>
        <p:txBody>
          <a:bodyPr/>
          <a:lstStyle/>
          <a:p>
            <a:endParaRPr lang="en-US" dirty="0"/>
          </a:p>
        </p:txBody>
      </p:sp>
      <p:sp>
        <p:nvSpPr>
          <p:cNvPr id="2117" name="Rectangle 81"/>
          <p:cNvSpPr>
            <a:spLocks noChangeArrowheads="1"/>
          </p:cNvSpPr>
          <p:nvPr/>
        </p:nvSpPr>
        <p:spPr bwMode="auto">
          <a:xfrm>
            <a:off x="7789863" y="3006725"/>
            <a:ext cx="458787" cy="261938"/>
          </a:xfrm>
          <a:prstGeom prst="rect">
            <a:avLst/>
          </a:prstGeom>
          <a:noFill/>
          <a:ln w="22225">
            <a:solidFill>
              <a:srgbClr val="000000"/>
            </a:solidFill>
            <a:miter lim="800000"/>
            <a:headEnd/>
            <a:tailEnd/>
          </a:ln>
        </p:spPr>
        <p:txBody>
          <a:bodyPr/>
          <a:lstStyle/>
          <a:p>
            <a:endParaRPr lang="en-US" dirty="0"/>
          </a:p>
        </p:txBody>
      </p:sp>
      <p:sp>
        <p:nvSpPr>
          <p:cNvPr id="2118" name="Line 82"/>
          <p:cNvSpPr>
            <a:spLocks noChangeShapeType="1"/>
          </p:cNvSpPr>
          <p:nvPr/>
        </p:nvSpPr>
        <p:spPr bwMode="auto">
          <a:xfrm>
            <a:off x="7778750" y="2995613"/>
            <a:ext cx="1588" cy="284162"/>
          </a:xfrm>
          <a:prstGeom prst="line">
            <a:avLst/>
          </a:prstGeom>
          <a:noFill/>
          <a:ln w="22225">
            <a:solidFill>
              <a:srgbClr val="000000"/>
            </a:solidFill>
            <a:round/>
            <a:headEnd/>
            <a:tailEnd/>
          </a:ln>
        </p:spPr>
        <p:txBody>
          <a:bodyPr/>
          <a:lstStyle/>
          <a:p>
            <a:endParaRPr lang="en-US" dirty="0"/>
          </a:p>
        </p:txBody>
      </p:sp>
      <p:sp>
        <p:nvSpPr>
          <p:cNvPr id="2119" name="Rectangle 83"/>
          <p:cNvSpPr>
            <a:spLocks noChangeArrowheads="1"/>
          </p:cNvSpPr>
          <p:nvPr/>
        </p:nvSpPr>
        <p:spPr bwMode="auto">
          <a:xfrm>
            <a:off x="7791450" y="3009900"/>
            <a:ext cx="455613" cy="255588"/>
          </a:xfrm>
          <a:prstGeom prst="rect">
            <a:avLst/>
          </a:prstGeom>
          <a:solidFill>
            <a:schemeClr val="bg2"/>
          </a:solidFill>
          <a:ln w="22225">
            <a:solidFill>
              <a:srgbClr val="000000"/>
            </a:solidFill>
            <a:miter lim="800000"/>
            <a:headEnd/>
            <a:tailEnd/>
          </a:ln>
          <a:scene3d>
            <a:camera prst="orthographicFront"/>
            <a:lightRig rig="threePt" dir="t"/>
          </a:scene3d>
          <a:sp3d>
            <a:bevelT/>
          </a:sp3d>
        </p:spPr>
        <p:txBody>
          <a:bodyPr/>
          <a:lstStyle/>
          <a:p>
            <a:endParaRPr lang="en-US" dirty="0"/>
          </a:p>
        </p:txBody>
      </p:sp>
      <p:sp>
        <p:nvSpPr>
          <p:cNvPr id="2120" name="Rectangle 84"/>
          <p:cNvSpPr>
            <a:spLocks noChangeArrowheads="1"/>
          </p:cNvSpPr>
          <p:nvPr/>
        </p:nvSpPr>
        <p:spPr bwMode="auto">
          <a:xfrm>
            <a:off x="7794625" y="3290888"/>
            <a:ext cx="449263" cy="239712"/>
          </a:xfrm>
          <a:prstGeom prst="rect">
            <a:avLst/>
          </a:prstGeom>
          <a:solidFill>
            <a:srgbClr val="A5EA9E"/>
          </a:solidFill>
          <a:ln w="9525">
            <a:noFill/>
            <a:miter lim="800000"/>
            <a:headEnd/>
            <a:tailEnd/>
          </a:ln>
        </p:spPr>
        <p:txBody>
          <a:bodyPr/>
          <a:lstStyle/>
          <a:p>
            <a:endParaRPr lang="en-US" dirty="0"/>
          </a:p>
        </p:txBody>
      </p:sp>
      <p:sp>
        <p:nvSpPr>
          <p:cNvPr id="2121" name="Rectangle 85"/>
          <p:cNvSpPr>
            <a:spLocks noChangeArrowheads="1"/>
          </p:cNvSpPr>
          <p:nvPr/>
        </p:nvSpPr>
        <p:spPr bwMode="auto">
          <a:xfrm>
            <a:off x="7789863" y="3286125"/>
            <a:ext cx="458787" cy="249238"/>
          </a:xfrm>
          <a:prstGeom prst="rect">
            <a:avLst/>
          </a:prstGeom>
          <a:noFill/>
          <a:ln w="22225">
            <a:solidFill>
              <a:srgbClr val="000000"/>
            </a:solidFill>
            <a:miter lim="800000"/>
            <a:headEnd/>
            <a:tailEnd/>
          </a:ln>
        </p:spPr>
        <p:txBody>
          <a:bodyPr/>
          <a:lstStyle/>
          <a:p>
            <a:endParaRPr lang="en-US" dirty="0"/>
          </a:p>
        </p:txBody>
      </p:sp>
      <p:sp>
        <p:nvSpPr>
          <p:cNvPr id="2122" name="Line 86"/>
          <p:cNvSpPr>
            <a:spLocks noChangeShapeType="1"/>
          </p:cNvSpPr>
          <p:nvPr/>
        </p:nvSpPr>
        <p:spPr bwMode="auto">
          <a:xfrm>
            <a:off x="7778750" y="3275013"/>
            <a:ext cx="1588" cy="271462"/>
          </a:xfrm>
          <a:prstGeom prst="line">
            <a:avLst/>
          </a:prstGeom>
          <a:noFill/>
          <a:ln w="22225">
            <a:solidFill>
              <a:srgbClr val="000000"/>
            </a:solidFill>
            <a:round/>
            <a:headEnd/>
            <a:tailEnd/>
          </a:ln>
        </p:spPr>
        <p:txBody>
          <a:bodyPr/>
          <a:lstStyle/>
          <a:p>
            <a:endParaRPr lang="en-US" dirty="0"/>
          </a:p>
        </p:txBody>
      </p:sp>
      <p:sp>
        <p:nvSpPr>
          <p:cNvPr id="2123" name="Rectangle 87"/>
          <p:cNvSpPr>
            <a:spLocks noChangeArrowheads="1"/>
          </p:cNvSpPr>
          <p:nvPr/>
        </p:nvSpPr>
        <p:spPr bwMode="auto">
          <a:xfrm>
            <a:off x="7791450" y="3287713"/>
            <a:ext cx="455613" cy="246062"/>
          </a:xfrm>
          <a:prstGeom prst="rect">
            <a:avLst/>
          </a:prstGeom>
          <a:solidFill>
            <a:srgbClr val="A50021"/>
          </a:solidFill>
          <a:ln w="22225">
            <a:solidFill>
              <a:schemeClr val="tx1"/>
            </a:solidFill>
            <a:miter lim="800000"/>
            <a:headEnd/>
            <a:tailEnd/>
          </a:ln>
          <a:scene3d>
            <a:camera prst="orthographicFront"/>
            <a:lightRig rig="threePt" dir="t"/>
          </a:scene3d>
          <a:sp3d>
            <a:bevelT/>
          </a:sp3d>
        </p:spPr>
        <p:txBody>
          <a:bodyPr/>
          <a:lstStyle/>
          <a:p>
            <a:endParaRPr lang="en-US" dirty="0"/>
          </a:p>
        </p:txBody>
      </p:sp>
      <p:sp>
        <p:nvSpPr>
          <p:cNvPr id="2124" name="Rectangle 88"/>
          <p:cNvSpPr>
            <a:spLocks noChangeArrowheads="1"/>
          </p:cNvSpPr>
          <p:nvPr/>
        </p:nvSpPr>
        <p:spPr bwMode="auto">
          <a:xfrm>
            <a:off x="7794625" y="3557588"/>
            <a:ext cx="449263" cy="241300"/>
          </a:xfrm>
          <a:prstGeom prst="rect">
            <a:avLst/>
          </a:prstGeom>
          <a:solidFill>
            <a:srgbClr val="FF6600"/>
          </a:solidFill>
          <a:ln w="9525">
            <a:noFill/>
            <a:miter lim="800000"/>
            <a:headEnd/>
            <a:tailEnd/>
          </a:ln>
          <a:scene3d>
            <a:camera prst="orthographicFront"/>
            <a:lightRig rig="threePt" dir="t"/>
          </a:scene3d>
          <a:sp3d>
            <a:bevelT/>
          </a:sp3d>
        </p:spPr>
        <p:txBody>
          <a:bodyPr/>
          <a:lstStyle/>
          <a:p>
            <a:endParaRPr lang="en-US" dirty="0">
              <a:solidFill>
                <a:srgbClr val="FF6600"/>
              </a:solidFill>
            </a:endParaRPr>
          </a:p>
        </p:txBody>
      </p:sp>
      <p:sp>
        <p:nvSpPr>
          <p:cNvPr id="2125" name="Rectangle 89"/>
          <p:cNvSpPr>
            <a:spLocks noChangeArrowheads="1"/>
          </p:cNvSpPr>
          <p:nvPr/>
        </p:nvSpPr>
        <p:spPr bwMode="auto">
          <a:xfrm>
            <a:off x="7789863" y="3554413"/>
            <a:ext cx="458787" cy="249237"/>
          </a:xfrm>
          <a:prstGeom prst="rect">
            <a:avLst/>
          </a:prstGeom>
          <a:noFill/>
          <a:ln w="22225">
            <a:solidFill>
              <a:srgbClr val="000000"/>
            </a:solidFill>
            <a:miter lim="800000"/>
            <a:headEnd/>
            <a:tailEnd/>
          </a:ln>
          <a:scene3d>
            <a:camera prst="orthographicFront"/>
            <a:lightRig rig="threePt" dir="t"/>
          </a:scene3d>
          <a:sp3d>
            <a:bevelT/>
          </a:sp3d>
        </p:spPr>
        <p:txBody>
          <a:bodyPr/>
          <a:lstStyle/>
          <a:p>
            <a:endParaRPr lang="en-US" dirty="0"/>
          </a:p>
        </p:txBody>
      </p:sp>
      <p:sp>
        <p:nvSpPr>
          <p:cNvPr id="2126" name="Line 90"/>
          <p:cNvSpPr>
            <a:spLocks noChangeShapeType="1"/>
          </p:cNvSpPr>
          <p:nvPr/>
        </p:nvSpPr>
        <p:spPr bwMode="auto">
          <a:xfrm>
            <a:off x="7778750" y="3543300"/>
            <a:ext cx="1588" cy="271463"/>
          </a:xfrm>
          <a:prstGeom prst="line">
            <a:avLst/>
          </a:prstGeom>
          <a:noFill/>
          <a:ln w="22225">
            <a:solidFill>
              <a:srgbClr val="000000"/>
            </a:solidFill>
            <a:round/>
            <a:headEnd/>
            <a:tailEnd/>
          </a:ln>
        </p:spPr>
        <p:txBody>
          <a:bodyPr/>
          <a:lstStyle/>
          <a:p>
            <a:endParaRPr lang="en-US" dirty="0"/>
          </a:p>
        </p:txBody>
      </p:sp>
      <p:sp>
        <p:nvSpPr>
          <p:cNvPr id="2127" name="Rectangle 91"/>
          <p:cNvSpPr>
            <a:spLocks noChangeArrowheads="1"/>
          </p:cNvSpPr>
          <p:nvPr/>
        </p:nvSpPr>
        <p:spPr bwMode="auto">
          <a:xfrm>
            <a:off x="7791450" y="3556000"/>
            <a:ext cx="455613" cy="246063"/>
          </a:xfrm>
          <a:prstGeom prst="rect">
            <a:avLst/>
          </a:prstGeom>
          <a:noFill/>
          <a:ln w="22225">
            <a:solidFill>
              <a:srgbClr val="000000"/>
            </a:solidFill>
            <a:miter lim="800000"/>
            <a:headEnd/>
            <a:tailEnd/>
          </a:ln>
          <a:scene3d>
            <a:camera prst="orthographicFront"/>
            <a:lightRig rig="threePt" dir="t"/>
          </a:scene3d>
          <a:sp3d>
            <a:bevelT/>
          </a:sp3d>
        </p:spPr>
        <p:txBody>
          <a:bodyPr/>
          <a:lstStyle/>
          <a:p>
            <a:endParaRPr lang="en-US" dirty="0"/>
          </a:p>
        </p:txBody>
      </p:sp>
      <p:sp>
        <p:nvSpPr>
          <p:cNvPr id="2128" name="Rectangle 92"/>
          <p:cNvSpPr>
            <a:spLocks noChangeArrowheads="1"/>
          </p:cNvSpPr>
          <p:nvPr/>
        </p:nvSpPr>
        <p:spPr bwMode="auto">
          <a:xfrm>
            <a:off x="7794625" y="3825875"/>
            <a:ext cx="449263" cy="239713"/>
          </a:xfrm>
          <a:prstGeom prst="rect">
            <a:avLst/>
          </a:prstGeom>
          <a:solidFill>
            <a:srgbClr val="A50021"/>
          </a:solidFill>
          <a:ln w="9525">
            <a:solidFill>
              <a:srgbClr val="9933FF"/>
            </a:solidFill>
            <a:miter lim="800000"/>
            <a:headEnd/>
            <a:tailEnd/>
          </a:ln>
        </p:spPr>
        <p:txBody>
          <a:bodyPr/>
          <a:lstStyle/>
          <a:p>
            <a:endParaRPr lang="en-US" dirty="0"/>
          </a:p>
        </p:txBody>
      </p:sp>
      <p:sp>
        <p:nvSpPr>
          <p:cNvPr id="2129" name="Rectangle 93"/>
          <p:cNvSpPr>
            <a:spLocks noChangeArrowheads="1"/>
          </p:cNvSpPr>
          <p:nvPr/>
        </p:nvSpPr>
        <p:spPr bwMode="auto">
          <a:xfrm>
            <a:off x="7789863" y="3821113"/>
            <a:ext cx="458787" cy="249237"/>
          </a:xfrm>
          <a:prstGeom prst="rect">
            <a:avLst/>
          </a:prstGeom>
          <a:noFill/>
          <a:ln w="22225">
            <a:solidFill>
              <a:srgbClr val="000000"/>
            </a:solidFill>
            <a:miter lim="800000"/>
            <a:headEnd/>
            <a:tailEnd/>
          </a:ln>
        </p:spPr>
        <p:txBody>
          <a:bodyPr/>
          <a:lstStyle/>
          <a:p>
            <a:endParaRPr lang="en-US" dirty="0"/>
          </a:p>
        </p:txBody>
      </p:sp>
      <p:sp>
        <p:nvSpPr>
          <p:cNvPr id="2130" name="Line 94"/>
          <p:cNvSpPr>
            <a:spLocks noChangeShapeType="1"/>
          </p:cNvSpPr>
          <p:nvPr/>
        </p:nvSpPr>
        <p:spPr bwMode="auto">
          <a:xfrm>
            <a:off x="7778750" y="3810000"/>
            <a:ext cx="1588" cy="271463"/>
          </a:xfrm>
          <a:prstGeom prst="line">
            <a:avLst/>
          </a:prstGeom>
          <a:noFill/>
          <a:ln w="22225">
            <a:solidFill>
              <a:srgbClr val="000000"/>
            </a:solidFill>
            <a:round/>
            <a:headEnd/>
            <a:tailEnd/>
          </a:ln>
        </p:spPr>
        <p:txBody>
          <a:bodyPr/>
          <a:lstStyle/>
          <a:p>
            <a:endParaRPr lang="en-US" dirty="0"/>
          </a:p>
        </p:txBody>
      </p:sp>
      <p:sp>
        <p:nvSpPr>
          <p:cNvPr id="2131" name="Rectangle 95"/>
          <p:cNvSpPr>
            <a:spLocks noChangeArrowheads="1"/>
          </p:cNvSpPr>
          <p:nvPr/>
        </p:nvSpPr>
        <p:spPr bwMode="auto">
          <a:xfrm>
            <a:off x="7791450" y="3824288"/>
            <a:ext cx="455613" cy="244475"/>
          </a:xfrm>
          <a:prstGeom prst="rect">
            <a:avLst/>
          </a:prstGeom>
          <a:solidFill>
            <a:schemeClr val="bg2"/>
          </a:solidFill>
          <a:ln w="22225">
            <a:solidFill>
              <a:srgbClr val="000000"/>
            </a:solidFill>
            <a:miter lim="800000"/>
            <a:headEnd/>
            <a:tailEnd/>
          </a:ln>
          <a:scene3d>
            <a:camera prst="orthographicFront"/>
            <a:lightRig rig="threePt" dir="t"/>
          </a:scene3d>
          <a:sp3d>
            <a:bevelT/>
          </a:sp3d>
        </p:spPr>
        <p:txBody>
          <a:bodyPr/>
          <a:lstStyle/>
          <a:p>
            <a:pPr>
              <a:defRPr/>
            </a:pPr>
            <a:endParaRPr lang="en-US" dirty="0">
              <a:solidFill>
                <a:schemeClr val="bg1"/>
              </a:solidFill>
              <a:effectLst>
                <a:outerShdw blurRad="38100" dist="38100" dir="2700000" algn="tl">
                  <a:srgbClr val="000000">
                    <a:alpha val="43137"/>
                  </a:srgbClr>
                </a:outerShdw>
              </a:effectLst>
            </a:endParaRPr>
          </a:p>
        </p:txBody>
      </p:sp>
      <p:sp>
        <p:nvSpPr>
          <p:cNvPr id="2132" name="Rectangle 96"/>
          <p:cNvSpPr>
            <a:spLocks noChangeArrowheads="1"/>
          </p:cNvSpPr>
          <p:nvPr/>
        </p:nvSpPr>
        <p:spPr bwMode="auto">
          <a:xfrm>
            <a:off x="7791450" y="4090988"/>
            <a:ext cx="455613" cy="255587"/>
          </a:xfrm>
          <a:prstGeom prst="rect">
            <a:avLst/>
          </a:prstGeom>
          <a:noFill/>
          <a:ln w="22225">
            <a:solidFill>
              <a:srgbClr val="000000"/>
            </a:solidFill>
            <a:miter lim="800000"/>
            <a:headEnd/>
            <a:tailEnd/>
          </a:ln>
        </p:spPr>
        <p:txBody>
          <a:bodyPr/>
          <a:lstStyle/>
          <a:p>
            <a:endParaRPr lang="en-US" dirty="0"/>
          </a:p>
        </p:txBody>
      </p:sp>
      <p:sp>
        <p:nvSpPr>
          <p:cNvPr id="2133" name="Rectangle 97"/>
          <p:cNvSpPr>
            <a:spLocks noChangeArrowheads="1"/>
          </p:cNvSpPr>
          <p:nvPr/>
        </p:nvSpPr>
        <p:spPr bwMode="auto">
          <a:xfrm>
            <a:off x="7794625" y="4371975"/>
            <a:ext cx="449263" cy="239713"/>
          </a:xfrm>
          <a:prstGeom prst="rect">
            <a:avLst/>
          </a:prstGeom>
          <a:solidFill>
            <a:srgbClr val="00CCFF"/>
          </a:solidFill>
          <a:ln w="9525">
            <a:noFill/>
            <a:miter lim="800000"/>
            <a:headEnd/>
            <a:tailEnd/>
          </a:ln>
        </p:spPr>
        <p:txBody>
          <a:bodyPr/>
          <a:lstStyle/>
          <a:p>
            <a:endParaRPr lang="en-US" dirty="0"/>
          </a:p>
        </p:txBody>
      </p:sp>
      <p:sp>
        <p:nvSpPr>
          <p:cNvPr id="2134" name="Rectangle 98"/>
          <p:cNvSpPr>
            <a:spLocks noChangeArrowheads="1"/>
          </p:cNvSpPr>
          <p:nvPr/>
        </p:nvSpPr>
        <p:spPr bwMode="auto">
          <a:xfrm>
            <a:off x="7789863" y="4368800"/>
            <a:ext cx="458787" cy="247650"/>
          </a:xfrm>
          <a:prstGeom prst="rect">
            <a:avLst/>
          </a:prstGeom>
          <a:noFill/>
          <a:ln w="22225">
            <a:solidFill>
              <a:srgbClr val="000000"/>
            </a:solidFill>
            <a:miter lim="800000"/>
            <a:headEnd/>
            <a:tailEnd/>
          </a:ln>
        </p:spPr>
        <p:txBody>
          <a:bodyPr/>
          <a:lstStyle/>
          <a:p>
            <a:endParaRPr lang="en-US" dirty="0"/>
          </a:p>
        </p:txBody>
      </p:sp>
      <p:sp>
        <p:nvSpPr>
          <p:cNvPr id="2135" name="Line 99"/>
          <p:cNvSpPr>
            <a:spLocks noChangeShapeType="1"/>
          </p:cNvSpPr>
          <p:nvPr/>
        </p:nvSpPr>
        <p:spPr bwMode="auto">
          <a:xfrm>
            <a:off x="7778750" y="4357688"/>
            <a:ext cx="1588" cy="269875"/>
          </a:xfrm>
          <a:prstGeom prst="line">
            <a:avLst/>
          </a:prstGeom>
          <a:noFill/>
          <a:ln w="22225">
            <a:solidFill>
              <a:srgbClr val="000000"/>
            </a:solidFill>
            <a:round/>
            <a:headEnd/>
            <a:tailEnd/>
          </a:ln>
        </p:spPr>
        <p:txBody>
          <a:bodyPr/>
          <a:lstStyle/>
          <a:p>
            <a:endParaRPr lang="en-US" dirty="0"/>
          </a:p>
        </p:txBody>
      </p:sp>
      <p:sp>
        <p:nvSpPr>
          <p:cNvPr id="2136" name="Rectangle 100"/>
          <p:cNvSpPr>
            <a:spLocks noChangeArrowheads="1"/>
          </p:cNvSpPr>
          <p:nvPr/>
        </p:nvSpPr>
        <p:spPr bwMode="auto">
          <a:xfrm>
            <a:off x="7791450" y="4368800"/>
            <a:ext cx="455613" cy="244475"/>
          </a:xfrm>
          <a:prstGeom prst="rect">
            <a:avLst/>
          </a:prstGeom>
          <a:solidFill>
            <a:srgbClr val="FF6600"/>
          </a:solidFill>
          <a:ln w="22225">
            <a:solidFill>
              <a:srgbClr val="000000"/>
            </a:solidFill>
            <a:miter lim="800000"/>
            <a:headEnd/>
            <a:tailEnd/>
          </a:ln>
          <a:scene3d>
            <a:camera prst="orthographicFront"/>
            <a:lightRig rig="threePt" dir="t"/>
          </a:scene3d>
          <a:sp3d>
            <a:bevelT/>
          </a:sp3d>
        </p:spPr>
        <p:txBody>
          <a:bodyPr/>
          <a:lstStyle/>
          <a:p>
            <a:endParaRPr lang="en-US" dirty="0"/>
          </a:p>
        </p:txBody>
      </p:sp>
      <p:sp>
        <p:nvSpPr>
          <p:cNvPr id="2137" name="Line 101"/>
          <p:cNvSpPr>
            <a:spLocks noChangeShapeType="1"/>
          </p:cNvSpPr>
          <p:nvPr/>
        </p:nvSpPr>
        <p:spPr bwMode="auto">
          <a:xfrm flipV="1">
            <a:off x="7226300" y="2870200"/>
            <a:ext cx="542925" cy="373063"/>
          </a:xfrm>
          <a:prstGeom prst="line">
            <a:avLst/>
          </a:prstGeom>
          <a:noFill/>
          <a:ln w="11176">
            <a:solidFill>
              <a:schemeClr val="tx1"/>
            </a:solidFill>
            <a:round/>
            <a:headEnd/>
            <a:tailEnd/>
          </a:ln>
        </p:spPr>
        <p:txBody>
          <a:bodyPr/>
          <a:lstStyle/>
          <a:p>
            <a:endParaRPr lang="en-US" dirty="0"/>
          </a:p>
        </p:txBody>
      </p:sp>
      <p:sp>
        <p:nvSpPr>
          <p:cNvPr id="2138" name="Line 102"/>
          <p:cNvSpPr>
            <a:spLocks noChangeShapeType="1"/>
          </p:cNvSpPr>
          <p:nvPr/>
        </p:nvSpPr>
        <p:spPr bwMode="auto">
          <a:xfrm flipV="1">
            <a:off x="7315200" y="3124200"/>
            <a:ext cx="444500" cy="228600"/>
          </a:xfrm>
          <a:prstGeom prst="line">
            <a:avLst/>
          </a:prstGeom>
          <a:noFill/>
          <a:ln w="11176">
            <a:solidFill>
              <a:schemeClr val="tx1"/>
            </a:solidFill>
            <a:round/>
            <a:headEnd/>
            <a:tailEnd/>
          </a:ln>
        </p:spPr>
        <p:txBody>
          <a:bodyPr/>
          <a:lstStyle/>
          <a:p>
            <a:endParaRPr lang="en-US" dirty="0"/>
          </a:p>
        </p:txBody>
      </p:sp>
      <p:sp>
        <p:nvSpPr>
          <p:cNvPr id="2139" name="Line 103"/>
          <p:cNvSpPr>
            <a:spLocks noChangeShapeType="1"/>
          </p:cNvSpPr>
          <p:nvPr/>
        </p:nvSpPr>
        <p:spPr bwMode="auto">
          <a:xfrm>
            <a:off x="7137400" y="3398838"/>
            <a:ext cx="638175" cy="1587"/>
          </a:xfrm>
          <a:prstGeom prst="line">
            <a:avLst/>
          </a:prstGeom>
          <a:noFill/>
          <a:ln w="11176">
            <a:solidFill>
              <a:schemeClr val="tx1"/>
            </a:solidFill>
            <a:round/>
            <a:headEnd/>
            <a:tailEnd/>
          </a:ln>
        </p:spPr>
        <p:txBody>
          <a:bodyPr/>
          <a:lstStyle/>
          <a:p>
            <a:endParaRPr lang="en-US" dirty="0"/>
          </a:p>
        </p:txBody>
      </p:sp>
      <p:sp>
        <p:nvSpPr>
          <p:cNvPr id="2140" name="Line 104"/>
          <p:cNvSpPr>
            <a:spLocks noChangeShapeType="1"/>
          </p:cNvSpPr>
          <p:nvPr/>
        </p:nvSpPr>
        <p:spPr bwMode="auto">
          <a:xfrm>
            <a:off x="7005638" y="3654425"/>
            <a:ext cx="777875" cy="1588"/>
          </a:xfrm>
          <a:prstGeom prst="line">
            <a:avLst/>
          </a:prstGeom>
          <a:noFill/>
          <a:ln w="11176">
            <a:solidFill>
              <a:schemeClr val="tx1"/>
            </a:solidFill>
            <a:round/>
            <a:headEnd/>
            <a:tailEnd/>
          </a:ln>
          <a:scene3d>
            <a:camera prst="orthographicFront"/>
            <a:lightRig rig="threePt" dir="t"/>
          </a:scene3d>
          <a:sp3d>
            <a:bevelT/>
          </a:sp3d>
        </p:spPr>
        <p:txBody>
          <a:bodyPr/>
          <a:lstStyle/>
          <a:p>
            <a:endParaRPr lang="en-US" dirty="0"/>
          </a:p>
        </p:txBody>
      </p:sp>
      <p:sp>
        <p:nvSpPr>
          <p:cNvPr id="2141" name="Line 105"/>
          <p:cNvSpPr>
            <a:spLocks noChangeShapeType="1"/>
          </p:cNvSpPr>
          <p:nvPr/>
        </p:nvSpPr>
        <p:spPr bwMode="auto">
          <a:xfrm>
            <a:off x="6945313" y="3814763"/>
            <a:ext cx="822325" cy="146050"/>
          </a:xfrm>
          <a:prstGeom prst="line">
            <a:avLst/>
          </a:prstGeom>
          <a:noFill/>
          <a:ln w="11176">
            <a:solidFill>
              <a:schemeClr val="tx1"/>
            </a:solidFill>
            <a:round/>
            <a:headEnd/>
            <a:tailEnd/>
          </a:ln>
        </p:spPr>
        <p:txBody>
          <a:bodyPr/>
          <a:lstStyle/>
          <a:p>
            <a:endParaRPr lang="en-US" dirty="0"/>
          </a:p>
        </p:txBody>
      </p:sp>
      <p:sp>
        <p:nvSpPr>
          <p:cNvPr id="2142" name="Freeform 106"/>
          <p:cNvSpPr>
            <a:spLocks/>
          </p:cNvSpPr>
          <p:nvPr/>
        </p:nvSpPr>
        <p:spPr bwMode="auto">
          <a:xfrm>
            <a:off x="6457950" y="3679825"/>
            <a:ext cx="533400" cy="234950"/>
          </a:xfrm>
          <a:custGeom>
            <a:avLst/>
            <a:gdLst>
              <a:gd name="T0" fmla="*/ 2147483647 w 674"/>
              <a:gd name="T1" fmla="*/ 2147483647 h 295"/>
              <a:gd name="T2" fmla="*/ 2147483647 w 674"/>
              <a:gd name="T3" fmla="*/ 2147483647 h 295"/>
              <a:gd name="T4" fmla="*/ 2147483647 w 674"/>
              <a:gd name="T5" fmla="*/ 2147483647 h 295"/>
              <a:gd name="T6" fmla="*/ 2147483647 w 674"/>
              <a:gd name="T7" fmla="*/ 2147483647 h 295"/>
              <a:gd name="T8" fmla="*/ 2147483647 w 674"/>
              <a:gd name="T9" fmla="*/ 2147483647 h 295"/>
              <a:gd name="T10" fmla="*/ 2147483647 w 674"/>
              <a:gd name="T11" fmla="*/ 2147483647 h 295"/>
              <a:gd name="T12" fmla="*/ 2147483647 w 674"/>
              <a:gd name="T13" fmla="*/ 2147483647 h 295"/>
              <a:gd name="T14" fmla="*/ 2147483647 w 674"/>
              <a:gd name="T15" fmla="*/ 2147483647 h 295"/>
              <a:gd name="T16" fmla="*/ 2147483647 w 674"/>
              <a:gd name="T17" fmla="*/ 2147483647 h 295"/>
              <a:gd name="T18" fmla="*/ 2147483647 w 674"/>
              <a:gd name="T19" fmla="*/ 2147483647 h 295"/>
              <a:gd name="T20" fmla="*/ 2147483647 w 674"/>
              <a:gd name="T21" fmla="*/ 2147483647 h 295"/>
              <a:gd name="T22" fmla="*/ 2147483647 w 674"/>
              <a:gd name="T23" fmla="*/ 2147483647 h 295"/>
              <a:gd name="T24" fmla="*/ 2147483647 w 674"/>
              <a:gd name="T25" fmla="*/ 2147483647 h 295"/>
              <a:gd name="T26" fmla="*/ 2147483647 w 674"/>
              <a:gd name="T27" fmla="*/ 2147483647 h 295"/>
              <a:gd name="T28" fmla="*/ 2147483647 w 674"/>
              <a:gd name="T29" fmla="*/ 2147483647 h 295"/>
              <a:gd name="T30" fmla="*/ 2147483647 w 674"/>
              <a:gd name="T31" fmla="*/ 2147483647 h 295"/>
              <a:gd name="T32" fmla="*/ 2147483647 w 674"/>
              <a:gd name="T33" fmla="*/ 2147483647 h 295"/>
              <a:gd name="T34" fmla="*/ 2147483647 w 674"/>
              <a:gd name="T35" fmla="*/ 2147483647 h 295"/>
              <a:gd name="T36" fmla="*/ 2147483647 w 674"/>
              <a:gd name="T37" fmla="*/ 2147483647 h 295"/>
              <a:gd name="T38" fmla="*/ 2147483647 w 674"/>
              <a:gd name="T39" fmla="*/ 2147483647 h 295"/>
              <a:gd name="T40" fmla="*/ 2147483647 w 674"/>
              <a:gd name="T41" fmla="*/ 2147483647 h 295"/>
              <a:gd name="T42" fmla="*/ 2147483647 w 674"/>
              <a:gd name="T43" fmla="*/ 2147483647 h 295"/>
              <a:gd name="T44" fmla="*/ 2147483647 w 674"/>
              <a:gd name="T45" fmla="*/ 2147483647 h 295"/>
              <a:gd name="T46" fmla="*/ 2147483647 w 674"/>
              <a:gd name="T47" fmla="*/ 2147483647 h 295"/>
              <a:gd name="T48" fmla="*/ 2147483647 w 674"/>
              <a:gd name="T49" fmla="*/ 2147483647 h 295"/>
              <a:gd name="T50" fmla="*/ 2147483647 w 674"/>
              <a:gd name="T51" fmla="*/ 2147483647 h 295"/>
              <a:gd name="T52" fmla="*/ 2147483647 w 674"/>
              <a:gd name="T53" fmla="*/ 2147483647 h 295"/>
              <a:gd name="T54" fmla="*/ 2147483647 w 674"/>
              <a:gd name="T55" fmla="*/ 2147483647 h 295"/>
              <a:gd name="T56" fmla="*/ 2147483647 w 674"/>
              <a:gd name="T57" fmla="*/ 2147483647 h 295"/>
              <a:gd name="T58" fmla="*/ 2147483647 w 674"/>
              <a:gd name="T59" fmla="*/ 2147483647 h 295"/>
              <a:gd name="T60" fmla="*/ 2147483647 w 674"/>
              <a:gd name="T61" fmla="*/ 2147483647 h 295"/>
              <a:gd name="T62" fmla="*/ 2147483647 w 674"/>
              <a:gd name="T63" fmla="*/ 2147483647 h 295"/>
              <a:gd name="T64" fmla="*/ 2147483647 w 674"/>
              <a:gd name="T65" fmla="*/ 2147483647 h 295"/>
              <a:gd name="T66" fmla="*/ 2147483647 w 674"/>
              <a:gd name="T67" fmla="*/ 2147483647 h 295"/>
              <a:gd name="T68" fmla="*/ 2147483647 w 674"/>
              <a:gd name="T69" fmla="*/ 2147483647 h 295"/>
              <a:gd name="T70" fmla="*/ 2147483647 w 674"/>
              <a:gd name="T71" fmla="*/ 0 h 29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74"/>
              <a:gd name="T109" fmla="*/ 0 h 295"/>
              <a:gd name="T110" fmla="*/ 674 w 674"/>
              <a:gd name="T111" fmla="*/ 295 h 29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74" h="295">
                <a:moveTo>
                  <a:pt x="0" y="87"/>
                </a:moveTo>
                <a:lnTo>
                  <a:pt x="16" y="170"/>
                </a:lnTo>
                <a:lnTo>
                  <a:pt x="67" y="118"/>
                </a:lnTo>
                <a:lnTo>
                  <a:pt x="149" y="98"/>
                </a:lnTo>
                <a:lnTo>
                  <a:pt x="163" y="76"/>
                </a:lnTo>
                <a:lnTo>
                  <a:pt x="208" y="75"/>
                </a:lnTo>
                <a:lnTo>
                  <a:pt x="244" y="87"/>
                </a:lnTo>
                <a:lnTo>
                  <a:pt x="266" y="113"/>
                </a:lnTo>
                <a:lnTo>
                  <a:pt x="304" y="121"/>
                </a:lnTo>
                <a:lnTo>
                  <a:pt x="326" y="147"/>
                </a:lnTo>
                <a:lnTo>
                  <a:pt x="360" y="159"/>
                </a:lnTo>
                <a:lnTo>
                  <a:pt x="376" y="153"/>
                </a:lnTo>
                <a:lnTo>
                  <a:pt x="382" y="168"/>
                </a:lnTo>
                <a:lnTo>
                  <a:pt x="378" y="182"/>
                </a:lnTo>
                <a:lnTo>
                  <a:pt x="372" y="200"/>
                </a:lnTo>
                <a:lnTo>
                  <a:pt x="351" y="236"/>
                </a:lnTo>
                <a:lnTo>
                  <a:pt x="360" y="262"/>
                </a:lnTo>
                <a:lnTo>
                  <a:pt x="390" y="251"/>
                </a:lnTo>
                <a:lnTo>
                  <a:pt x="392" y="241"/>
                </a:lnTo>
                <a:lnTo>
                  <a:pt x="413" y="265"/>
                </a:lnTo>
                <a:lnTo>
                  <a:pt x="420" y="251"/>
                </a:lnTo>
                <a:lnTo>
                  <a:pt x="435" y="270"/>
                </a:lnTo>
                <a:lnTo>
                  <a:pt x="443" y="261"/>
                </a:lnTo>
                <a:lnTo>
                  <a:pt x="471" y="272"/>
                </a:lnTo>
                <a:lnTo>
                  <a:pt x="485" y="268"/>
                </a:lnTo>
                <a:lnTo>
                  <a:pt x="508" y="285"/>
                </a:lnTo>
                <a:lnTo>
                  <a:pt x="488" y="254"/>
                </a:lnTo>
                <a:lnTo>
                  <a:pt x="440" y="225"/>
                </a:lnTo>
                <a:lnTo>
                  <a:pt x="487" y="245"/>
                </a:lnTo>
                <a:lnTo>
                  <a:pt x="460" y="212"/>
                </a:lnTo>
                <a:lnTo>
                  <a:pt x="452" y="182"/>
                </a:lnTo>
                <a:lnTo>
                  <a:pt x="457" y="118"/>
                </a:lnTo>
                <a:lnTo>
                  <a:pt x="429" y="102"/>
                </a:lnTo>
                <a:lnTo>
                  <a:pt x="485" y="63"/>
                </a:lnTo>
                <a:lnTo>
                  <a:pt x="487" y="34"/>
                </a:lnTo>
                <a:lnTo>
                  <a:pt x="515" y="36"/>
                </a:lnTo>
                <a:lnTo>
                  <a:pt x="509" y="63"/>
                </a:lnTo>
                <a:lnTo>
                  <a:pt x="488" y="72"/>
                </a:lnTo>
                <a:lnTo>
                  <a:pt x="478" y="93"/>
                </a:lnTo>
                <a:lnTo>
                  <a:pt x="485" y="117"/>
                </a:lnTo>
                <a:lnTo>
                  <a:pt x="498" y="108"/>
                </a:lnTo>
                <a:lnTo>
                  <a:pt x="489" y="136"/>
                </a:lnTo>
                <a:lnTo>
                  <a:pt x="496" y="148"/>
                </a:lnTo>
                <a:lnTo>
                  <a:pt x="498" y="164"/>
                </a:lnTo>
                <a:lnTo>
                  <a:pt x="487" y="157"/>
                </a:lnTo>
                <a:lnTo>
                  <a:pt x="479" y="176"/>
                </a:lnTo>
                <a:lnTo>
                  <a:pt x="514" y="169"/>
                </a:lnTo>
                <a:lnTo>
                  <a:pt x="511" y="182"/>
                </a:lnTo>
                <a:lnTo>
                  <a:pt x="529" y="193"/>
                </a:lnTo>
                <a:lnTo>
                  <a:pt x="496" y="193"/>
                </a:lnTo>
                <a:lnTo>
                  <a:pt x="505" y="235"/>
                </a:lnTo>
                <a:lnTo>
                  <a:pt x="539" y="250"/>
                </a:lnTo>
                <a:lnTo>
                  <a:pt x="556" y="229"/>
                </a:lnTo>
                <a:lnTo>
                  <a:pt x="562" y="263"/>
                </a:lnTo>
                <a:lnTo>
                  <a:pt x="583" y="255"/>
                </a:lnTo>
                <a:lnTo>
                  <a:pt x="572" y="272"/>
                </a:lnTo>
                <a:lnTo>
                  <a:pt x="588" y="272"/>
                </a:lnTo>
                <a:lnTo>
                  <a:pt x="575" y="287"/>
                </a:lnTo>
                <a:lnTo>
                  <a:pt x="581" y="295"/>
                </a:lnTo>
                <a:lnTo>
                  <a:pt x="612" y="283"/>
                </a:lnTo>
                <a:lnTo>
                  <a:pt x="647" y="265"/>
                </a:lnTo>
                <a:lnTo>
                  <a:pt x="661" y="226"/>
                </a:lnTo>
                <a:lnTo>
                  <a:pt x="665" y="248"/>
                </a:lnTo>
                <a:lnTo>
                  <a:pt x="661" y="261"/>
                </a:lnTo>
                <a:lnTo>
                  <a:pt x="652" y="282"/>
                </a:lnTo>
                <a:lnTo>
                  <a:pt x="653" y="292"/>
                </a:lnTo>
                <a:lnTo>
                  <a:pt x="668" y="260"/>
                </a:lnTo>
                <a:lnTo>
                  <a:pt x="674" y="189"/>
                </a:lnTo>
                <a:lnTo>
                  <a:pt x="634" y="193"/>
                </a:lnTo>
                <a:lnTo>
                  <a:pt x="581" y="203"/>
                </a:lnTo>
                <a:lnTo>
                  <a:pt x="576" y="189"/>
                </a:lnTo>
                <a:lnTo>
                  <a:pt x="517" y="0"/>
                </a:lnTo>
                <a:lnTo>
                  <a:pt x="0" y="87"/>
                </a:lnTo>
                <a:close/>
              </a:path>
            </a:pathLst>
          </a:custGeom>
          <a:solidFill>
            <a:srgbClr val="A50021"/>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143" name="Rectangle 107"/>
          <p:cNvSpPr>
            <a:spLocks noChangeArrowheads="1"/>
          </p:cNvSpPr>
          <p:nvPr/>
        </p:nvSpPr>
        <p:spPr bwMode="auto">
          <a:xfrm>
            <a:off x="7794625" y="4092575"/>
            <a:ext cx="449263" cy="252413"/>
          </a:xfrm>
          <a:prstGeom prst="rect">
            <a:avLst/>
          </a:prstGeom>
          <a:solidFill>
            <a:srgbClr val="00FFFF"/>
          </a:solidFill>
          <a:ln w="9525">
            <a:noFill/>
            <a:miter lim="800000"/>
            <a:headEnd/>
            <a:tailEnd/>
          </a:ln>
        </p:spPr>
        <p:txBody>
          <a:bodyPr/>
          <a:lstStyle/>
          <a:p>
            <a:endParaRPr lang="en-US" dirty="0"/>
          </a:p>
        </p:txBody>
      </p:sp>
      <p:sp>
        <p:nvSpPr>
          <p:cNvPr id="2144" name="Rectangle 108"/>
          <p:cNvSpPr>
            <a:spLocks noChangeArrowheads="1"/>
          </p:cNvSpPr>
          <p:nvPr/>
        </p:nvSpPr>
        <p:spPr bwMode="auto">
          <a:xfrm>
            <a:off x="7789863" y="4087813"/>
            <a:ext cx="458787" cy="261937"/>
          </a:xfrm>
          <a:prstGeom prst="rect">
            <a:avLst/>
          </a:prstGeom>
          <a:solidFill>
            <a:srgbClr val="A50021"/>
          </a:solidFill>
          <a:ln w="22225">
            <a:solidFill>
              <a:srgbClr val="000000"/>
            </a:solidFill>
            <a:miter lim="800000"/>
            <a:headEnd/>
            <a:tailEnd/>
          </a:ln>
          <a:scene3d>
            <a:camera prst="orthographicFront"/>
            <a:lightRig rig="threePt" dir="t"/>
          </a:scene3d>
          <a:sp3d>
            <a:bevelT/>
          </a:sp3d>
        </p:spPr>
        <p:txBody>
          <a:bodyPr/>
          <a:lstStyle/>
          <a:p>
            <a:endParaRPr lang="en-US" dirty="0">
              <a:solidFill>
                <a:srgbClr val="FF6600"/>
              </a:solidFill>
            </a:endParaRPr>
          </a:p>
        </p:txBody>
      </p:sp>
      <p:sp>
        <p:nvSpPr>
          <p:cNvPr id="2145" name="Line 109"/>
          <p:cNvSpPr>
            <a:spLocks noChangeShapeType="1"/>
          </p:cNvSpPr>
          <p:nvPr/>
        </p:nvSpPr>
        <p:spPr bwMode="auto">
          <a:xfrm>
            <a:off x="7778750" y="4076700"/>
            <a:ext cx="1588" cy="284163"/>
          </a:xfrm>
          <a:prstGeom prst="line">
            <a:avLst/>
          </a:prstGeom>
          <a:noFill/>
          <a:ln w="22225">
            <a:solidFill>
              <a:srgbClr val="000000"/>
            </a:solidFill>
            <a:round/>
            <a:headEnd/>
            <a:tailEnd/>
          </a:ln>
        </p:spPr>
        <p:txBody>
          <a:bodyPr/>
          <a:lstStyle/>
          <a:p>
            <a:endParaRPr lang="en-US" dirty="0"/>
          </a:p>
        </p:txBody>
      </p:sp>
      <p:sp>
        <p:nvSpPr>
          <p:cNvPr id="2146" name="Line 110"/>
          <p:cNvSpPr>
            <a:spLocks noChangeShapeType="1"/>
          </p:cNvSpPr>
          <p:nvPr/>
        </p:nvSpPr>
        <p:spPr bwMode="auto">
          <a:xfrm>
            <a:off x="6781800" y="3810001"/>
            <a:ext cx="990600" cy="381000"/>
          </a:xfrm>
          <a:prstGeom prst="line">
            <a:avLst/>
          </a:prstGeom>
          <a:noFill/>
          <a:ln w="11176">
            <a:solidFill>
              <a:schemeClr val="tx1"/>
            </a:solidFill>
            <a:round/>
            <a:headEnd/>
            <a:tailEnd/>
          </a:ln>
        </p:spPr>
        <p:txBody>
          <a:bodyPr/>
          <a:lstStyle/>
          <a:p>
            <a:endParaRPr lang="en-US" dirty="0"/>
          </a:p>
        </p:txBody>
      </p:sp>
      <p:sp>
        <p:nvSpPr>
          <p:cNvPr id="2147" name="Line 111"/>
          <p:cNvSpPr>
            <a:spLocks noChangeShapeType="1"/>
          </p:cNvSpPr>
          <p:nvPr/>
        </p:nvSpPr>
        <p:spPr bwMode="auto">
          <a:xfrm>
            <a:off x="6740525" y="3881438"/>
            <a:ext cx="1035050" cy="615950"/>
          </a:xfrm>
          <a:prstGeom prst="line">
            <a:avLst/>
          </a:prstGeom>
          <a:noFill/>
          <a:ln w="11176">
            <a:solidFill>
              <a:schemeClr val="tx1"/>
            </a:solidFill>
            <a:round/>
            <a:headEnd/>
            <a:tailEnd/>
          </a:ln>
        </p:spPr>
        <p:txBody>
          <a:bodyPr/>
          <a:lstStyle/>
          <a:p>
            <a:endParaRPr lang="en-US" dirty="0"/>
          </a:p>
        </p:txBody>
      </p:sp>
      <p:sp>
        <p:nvSpPr>
          <p:cNvPr id="2148" name="Rectangle 113"/>
          <p:cNvSpPr>
            <a:spLocks noChangeArrowheads="1"/>
          </p:cNvSpPr>
          <p:nvPr/>
        </p:nvSpPr>
        <p:spPr bwMode="auto">
          <a:xfrm>
            <a:off x="5937250" y="3659188"/>
            <a:ext cx="247650" cy="198437"/>
          </a:xfrm>
          <a:prstGeom prst="rect">
            <a:avLst/>
          </a:prstGeom>
          <a:noFill/>
          <a:ln w="9525">
            <a:noFill/>
            <a:miter lim="800000"/>
            <a:headEnd/>
            <a:tailEnd/>
          </a:ln>
        </p:spPr>
        <p:txBody>
          <a:bodyPr wrap="none" lIns="0" tIns="0" rIns="0" bIns="0">
            <a:spAutoFit/>
          </a:bodyPr>
          <a:lstStyle/>
          <a:p>
            <a:pPr eaLnBrk="0" hangingPunct="0"/>
            <a:r>
              <a:rPr lang="en-US" sz="1300" b="1" dirty="0">
                <a:solidFill>
                  <a:srgbClr val="000000"/>
                </a:solidFill>
                <a:latin typeface="Arial" charset="0"/>
              </a:rPr>
              <a:t>OH</a:t>
            </a:r>
            <a:endParaRPr lang="en-US" dirty="0"/>
          </a:p>
        </p:txBody>
      </p:sp>
      <p:sp>
        <p:nvSpPr>
          <p:cNvPr id="2149" name="Rectangle 114"/>
          <p:cNvSpPr>
            <a:spLocks noChangeArrowheads="1"/>
          </p:cNvSpPr>
          <p:nvPr/>
        </p:nvSpPr>
        <p:spPr bwMode="auto">
          <a:xfrm>
            <a:off x="2057400" y="2506663"/>
            <a:ext cx="268150" cy="200055"/>
          </a:xfrm>
          <a:prstGeom prst="rect">
            <a:avLst/>
          </a:prstGeom>
          <a:noFill/>
          <a:ln w="9525">
            <a:noFill/>
            <a:miter lim="800000"/>
            <a:headEnd/>
            <a:tailEnd/>
          </a:ln>
        </p:spPr>
        <p:txBody>
          <a:bodyPr wrap="none" lIns="0" tIns="0" rIns="0" bIns="0">
            <a:spAutoFit/>
          </a:bodyPr>
          <a:lstStyle/>
          <a:p>
            <a:pPr eaLnBrk="0" hangingPunct="0"/>
            <a:r>
              <a:rPr lang="en-US" sz="1300" b="1" dirty="0">
                <a:latin typeface="Arial" charset="0"/>
              </a:rPr>
              <a:t>WA</a:t>
            </a:r>
            <a:endParaRPr lang="en-US" dirty="0"/>
          </a:p>
        </p:txBody>
      </p:sp>
      <p:sp>
        <p:nvSpPr>
          <p:cNvPr id="2150" name="Rectangle 115"/>
          <p:cNvSpPr>
            <a:spLocks noChangeArrowheads="1"/>
          </p:cNvSpPr>
          <p:nvPr/>
        </p:nvSpPr>
        <p:spPr bwMode="auto">
          <a:xfrm>
            <a:off x="1787525" y="3917950"/>
            <a:ext cx="238125"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CA</a:t>
            </a:r>
          </a:p>
        </p:txBody>
      </p:sp>
      <p:sp>
        <p:nvSpPr>
          <p:cNvPr id="2151" name="Rectangle 116"/>
          <p:cNvSpPr>
            <a:spLocks noChangeArrowheads="1"/>
          </p:cNvSpPr>
          <p:nvPr/>
        </p:nvSpPr>
        <p:spPr bwMode="auto">
          <a:xfrm>
            <a:off x="4021138" y="4832350"/>
            <a:ext cx="212725" cy="200025"/>
          </a:xfrm>
          <a:prstGeom prst="rect">
            <a:avLst/>
          </a:prstGeom>
          <a:noFill/>
          <a:ln w="9525">
            <a:noFill/>
            <a:miter lim="800000"/>
            <a:headEnd/>
            <a:tailEnd/>
          </a:ln>
        </p:spPr>
        <p:txBody>
          <a:bodyPr wrap="none" lIns="0" tIns="0" rIns="0" bIns="0">
            <a:spAutoFit/>
          </a:bodyPr>
          <a:lstStyle/>
          <a:p>
            <a:pPr eaLnBrk="0" hangingPunct="0"/>
            <a:r>
              <a:rPr lang="en-US" sz="1300" b="1" dirty="0">
                <a:latin typeface="Arial" charset="0"/>
              </a:rPr>
              <a:t>TX</a:t>
            </a:r>
            <a:endParaRPr lang="en-US" dirty="0"/>
          </a:p>
        </p:txBody>
      </p:sp>
      <p:sp>
        <p:nvSpPr>
          <p:cNvPr id="2152" name="Rectangle 117"/>
          <p:cNvSpPr>
            <a:spLocks noChangeArrowheads="1"/>
          </p:cNvSpPr>
          <p:nvPr/>
        </p:nvSpPr>
        <p:spPr bwMode="auto">
          <a:xfrm>
            <a:off x="4899025" y="4451350"/>
            <a:ext cx="238125"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AR</a:t>
            </a:r>
            <a:endParaRPr lang="en-US" dirty="0">
              <a:solidFill>
                <a:schemeClr val="bg1"/>
              </a:solidFill>
              <a:effectLst>
                <a:outerShdw blurRad="38100" dist="38100" dir="2700000" algn="tl">
                  <a:srgbClr val="000000">
                    <a:alpha val="43137"/>
                  </a:srgbClr>
                </a:outerShdw>
              </a:effectLst>
            </a:endParaRPr>
          </a:p>
        </p:txBody>
      </p:sp>
      <p:sp>
        <p:nvSpPr>
          <p:cNvPr id="2153" name="Rectangle 118"/>
          <p:cNvSpPr>
            <a:spLocks noChangeArrowheads="1"/>
          </p:cNvSpPr>
          <p:nvPr/>
        </p:nvSpPr>
        <p:spPr bwMode="auto">
          <a:xfrm>
            <a:off x="5316538" y="3765550"/>
            <a:ext cx="149225" cy="200025"/>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IL</a:t>
            </a:r>
            <a:endParaRPr lang="en-US" dirty="0">
              <a:solidFill>
                <a:schemeClr val="bg1"/>
              </a:solidFill>
              <a:effectLst>
                <a:outerShdw blurRad="38100" dist="38100" dir="2700000" algn="tl">
                  <a:srgbClr val="000000">
                    <a:alpha val="43137"/>
                  </a:srgbClr>
                </a:outerShdw>
              </a:effectLst>
            </a:endParaRPr>
          </a:p>
        </p:txBody>
      </p:sp>
      <p:sp>
        <p:nvSpPr>
          <p:cNvPr id="2154" name="Rectangle 119"/>
          <p:cNvSpPr>
            <a:spLocks noChangeArrowheads="1"/>
          </p:cNvSpPr>
          <p:nvPr/>
        </p:nvSpPr>
        <p:spPr bwMode="auto">
          <a:xfrm>
            <a:off x="6537325" y="3460750"/>
            <a:ext cx="219075" cy="200025"/>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PA</a:t>
            </a:r>
            <a:endParaRPr lang="en-US" dirty="0">
              <a:solidFill>
                <a:schemeClr val="bg1"/>
              </a:solidFill>
              <a:effectLst>
                <a:outerShdw blurRad="38100" dist="38100" dir="2700000" algn="tl">
                  <a:srgbClr val="000000">
                    <a:alpha val="43137"/>
                  </a:srgbClr>
                </a:outerShdw>
              </a:effectLst>
            </a:endParaRPr>
          </a:p>
        </p:txBody>
      </p:sp>
      <p:sp>
        <p:nvSpPr>
          <p:cNvPr id="2155" name="Rectangle 120"/>
          <p:cNvSpPr>
            <a:spLocks noChangeArrowheads="1"/>
          </p:cNvSpPr>
          <p:nvPr/>
        </p:nvSpPr>
        <p:spPr bwMode="auto">
          <a:xfrm>
            <a:off x="6524625" y="3917950"/>
            <a:ext cx="228600" cy="198438"/>
          </a:xfrm>
          <a:prstGeom prst="rect">
            <a:avLst/>
          </a:prstGeom>
          <a:noFill/>
          <a:ln w="9525">
            <a:noFill/>
            <a:miter lim="800000"/>
            <a:headEnd/>
            <a:tailEnd/>
          </a:ln>
        </p:spPr>
        <p:txBody>
          <a:bodyPr wrap="none" lIns="0" tIns="0" rIns="0" bIns="0">
            <a:spAutoFit/>
          </a:bodyPr>
          <a:lstStyle/>
          <a:p>
            <a:pPr eaLnBrk="0" hangingPunct="0"/>
            <a:r>
              <a:rPr lang="en-US" sz="1300" b="1" dirty="0">
                <a:solidFill>
                  <a:srgbClr val="000000"/>
                </a:solidFill>
                <a:latin typeface="Arial" charset="0"/>
              </a:rPr>
              <a:t>VA</a:t>
            </a:r>
            <a:endParaRPr lang="en-US" dirty="0"/>
          </a:p>
        </p:txBody>
      </p:sp>
      <p:sp>
        <p:nvSpPr>
          <p:cNvPr id="2156" name="Rectangle 121"/>
          <p:cNvSpPr>
            <a:spLocks noChangeArrowheads="1"/>
          </p:cNvSpPr>
          <p:nvPr/>
        </p:nvSpPr>
        <p:spPr bwMode="auto">
          <a:xfrm>
            <a:off x="5764213" y="3308350"/>
            <a:ext cx="184150"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MI</a:t>
            </a:r>
            <a:endParaRPr lang="en-US" dirty="0">
              <a:solidFill>
                <a:schemeClr val="bg1"/>
              </a:solidFill>
              <a:effectLst>
                <a:outerShdw blurRad="38100" dist="38100" dir="2700000" algn="tl">
                  <a:srgbClr val="000000">
                    <a:alpha val="43137"/>
                  </a:srgbClr>
                </a:outerShdw>
              </a:effectLst>
            </a:endParaRPr>
          </a:p>
        </p:txBody>
      </p:sp>
      <p:sp>
        <p:nvSpPr>
          <p:cNvPr id="2157" name="Rectangle 122"/>
          <p:cNvSpPr>
            <a:spLocks noChangeArrowheads="1"/>
          </p:cNvSpPr>
          <p:nvPr/>
        </p:nvSpPr>
        <p:spPr bwMode="auto">
          <a:xfrm>
            <a:off x="6045200" y="4622800"/>
            <a:ext cx="247650" cy="198438"/>
          </a:xfrm>
          <a:prstGeom prst="rect">
            <a:avLst/>
          </a:prstGeom>
          <a:noFill/>
          <a:ln w="9525">
            <a:noFill/>
            <a:miter lim="800000"/>
            <a:headEnd/>
            <a:tailEnd/>
          </a:ln>
        </p:spPr>
        <p:txBody>
          <a:bodyPr wrap="none" lIns="0" tIns="0" rIns="0" bIns="0">
            <a:spAutoFit/>
          </a:bodyPr>
          <a:lstStyle/>
          <a:p>
            <a:pPr eaLnBrk="0" hangingPunct="0"/>
            <a:r>
              <a:rPr lang="en-US" sz="1300" b="1" dirty="0">
                <a:solidFill>
                  <a:srgbClr val="000000"/>
                </a:solidFill>
                <a:latin typeface="Arial" charset="0"/>
              </a:rPr>
              <a:t>GA</a:t>
            </a:r>
            <a:endParaRPr lang="en-US" dirty="0"/>
          </a:p>
        </p:txBody>
      </p:sp>
      <p:sp>
        <p:nvSpPr>
          <p:cNvPr id="2158" name="Rectangle 123"/>
          <p:cNvSpPr>
            <a:spLocks noChangeArrowheads="1"/>
          </p:cNvSpPr>
          <p:nvPr/>
        </p:nvSpPr>
        <p:spPr bwMode="auto">
          <a:xfrm>
            <a:off x="5643563" y="4679950"/>
            <a:ext cx="222250" cy="200025"/>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AL</a:t>
            </a:r>
            <a:endParaRPr lang="en-US" dirty="0">
              <a:solidFill>
                <a:schemeClr val="bg1"/>
              </a:solidFill>
              <a:effectLst>
                <a:outerShdw blurRad="38100" dist="38100" dir="2700000" algn="tl">
                  <a:srgbClr val="000000">
                    <a:alpha val="43137"/>
                  </a:srgbClr>
                </a:outerShdw>
              </a:effectLst>
            </a:endParaRPr>
          </a:p>
        </p:txBody>
      </p:sp>
      <p:sp>
        <p:nvSpPr>
          <p:cNvPr id="2159" name="Rectangle 124"/>
          <p:cNvSpPr>
            <a:spLocks noChangeArrowheads="1"/>
          </p:cNvSpPr>
          <p:nvPr/>
        </p:nvSpPr>
        <p:spPr bwMode="auto">
          <a:xfrm>
            <a:off x="1879600" y="2927350"/>
            <a:ext cx="247650"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OR</a:t>
            </a:r>
            <a:endParaRPr lang="en-US" dirty="0">
              <a:solidFill>
                <a:schemeClr val="bg1"/>
              </a:solidFill>
              <a:effectLst>
                <a:outerShdw blurRad="38100" dist="38100" dir="2700000" algn="tl">
                  <a:srgbClr val="000000">
                    <a:alpha val="43137"/>
                  </a:srgbClr>
                </a:outerShdw>
              </a:effectLst>
            </a:endParaRPr>
          </a:p>
        </p:txBody>
      </p:sp>
      <p:sp>
        <p:nvSpPr>
          <p:cNvPr id="2160" name="Rectangle 125"/>
          <p:cNvSpPr>
            <a:spLocks noChangeArrowheads="1"/>
          </p:cNvSpPr>
          <p:nvPr/>
        </p:nvSpPr>
        <p:spPr bwMode="auto">
          <a:xfrm>
            <a:off x="3114675" y="2774950"/>
            <a:ext cx="239713" cy="198438"/>
          </a:xfrm>
          <a:prstGeom prst="rect">
            <a:avLst/>
          </a:prstGeom>
          <a:noFill/>
          <a:ln w="9525">
            <a:noFill/>
            <a:miter lim="800000"/>
            <a:headEnd/>
            <a:tailEnd/>
          </a:ln>
        </p:spPr>
        <p:txBody>
          <a:bodyPr wrap="none" lIns="0" tIns="0" rIns="0" bIns="0">
            <a:spAutoFit/>
          </a:bodyPr>
          <a:lstStyle/>
          <a:p>
            <a:pPr eaLnBrk="0" hangingPunct="0"/>
            <a:r>
              <a:rPr lang="en-US" sz="1300" b="1" dirty="0">
                <a:latin typeface="Arial" charset="0"/>
              </a:rPr>
              <a:t>MT</a:t>
            </a:r>
            <a:endParaRPr lang="en-US" dirty="0"/>
          </a:p>
        </p:txBody>
      </p:sp>
      <p:sp>
        <p:nvSpPr>
          <p:cNvPr id="2161" name="Rectangle 126"/>
          <p:cNvSpPr>
            <a:spLocks noChangeArrowheads="1"/>
          </p:cNvSpPr>
          <p:nvPr/>
        </p:nvSpPr>
        <p:spPr bwMode="auto">
          <a:xfrm>
            <a:off x="2555875" y="3079750"/>
            <a:ext cx="165100" cy="198438"/>
          </a:xfrm>
          <a:prstGeom prst="rect">
            <a:avLst/>
          </a:prstGeom>
          <a:noFill/>
          <a:ln w="9525">
            <a:noFill/>
            <a:miter lim="800000"/>
            <a:headEnd/>
            <a:tailEnd/>
          </a:ln>
        </p:spPr>
        <p:txBody>
          <a:bodyPr wrap="none" lIns="0" tIns="0" rIns="0" bIns="0">
            <a:spAutoFit/>
          </a:bodyPr>
          <a:lstStyle/>
          <a:p>
            <a:pPr eaLnBrk="0" hangingPunct="0"/>
            <a:r>
              <a:rPr lang="en-US" sz="1300" b="1" dirty="0">
                <a:solidFill>
                  <a:schemeClr val="bg1"/>
                </a:solidFill>
                <a:latin typeface="Arial" charset="0"/>
              </a:rPr>
              <a:t>ID</a:t>
            </a:r>
            <a:endParaRPr lang="en-US" dirty="0">
              <a:solidFill>
                <a:schemeClr val="bg1"/>
              </a:solidFill>
            </a:endParaRPr>
          </a:p>
        </p:txBody>
      </p:sp>
      <p:sp>
        <p:nvSpPr>
          <p:cNvPr id="2162" name="Rectangle 127"/>
          <p:cNvSpPr>
            <a:spLocks noChangeArrowheads="1"/>
          </p:cNvSpPr>
          <p:nvPr/>
        </p:nvSpPr>
        <p:spPr bwMode="auto">
          <a:xfrm>
            <a:off x="2138363" y="3613150"/>
            <a:ext cx="228600" cy="198438"/>
          </a:xfrm>
          <a:prstGeom prst="rect">
            <a:avLst/>
          </a:prstGeom>
          <a:solidFill>
            <a:srgbClr val="FF6600"/>
          </a:solidFill>
          <a:ln w="9525">
            <a:noFill/>
            <a:miter lim="800000"/>
            <a:headEnd/>
            <a:tailEnd/>
          </a:ln>
        </p:spPr>
        <p:txBody>
          <a:bodyPr wrap="none" lIns="0" tIns="0" rIns="0" bIns="0">
            <a:spAutoFit/>
          </a:bodyPr>
          <a:lstStyle/>
          <a:p>
            <a:pPr eaLnBrk="0" hangingPunct="0"/>
            <a:r>
              <a:rPr lang="en-US" sz="1300" b="1" dirty="0">
                <a:latin typeface="Arial" charset="0"/>
              </a:rPr>
              <a:t>NV</a:t>
            </a:r>
            <a:endParaRPr lang="en-US" dirty="0"/>
          </a:p>
        </p:txBody>
      </p:sp>
      <p:sp>
        <p:nvSpPr>
          <p:cNvPr id="2163" name="Rectangle 128"/>
          <p:cNvSpPr>
            <a:spLocks noChangeArrowheads="1"/>
          </p:cNvSpPr>
          <p:nvPr/>
        </p:nvSpPr>
        <p:spPr bwMode="auto">
          <a:xfrm>
            <a:off x="2709863" y="3689350"/>
            <a:ext cx="222250" cy="200025"/>
          </a:xfrm>
          <a:prstGeom prst="rect">
            <a:avLst/>
          </a:prstGeom>
          <a:noFill/>
          <a:ln w="9525">
            <a:noFill/>
            <a:miter lim="800000"/>
            <a:headEnd/>
            <a:tailEnd/>
          </a:ln>
        </p:spPr>
        <p:txBody>
          <a:bodyPr wrap="none" lIns="0" tIns="0" rIns="0" bIns="0">
            <a:spAutoFit/>
          </a:bodyPr>
          <a:lstStyle/>
          <a:p>
            <a:pPr eaLnBrk="0" hangingPunct="0">
              <a:defRPr/>
            </a:pPr>
            <a:r>
              <a:rPr lang="en-US" sz="1300" b="1" dirty="0">
                <a:latin typeface="Arial" charset="0"/>
              </a:rPr>
              <a:t>UT</a:t>
            </a:r>
            <a:endParaRPr lang="en-US" dirty="0"/>
          </a:p>
        </p:txBody>
      </p:sp>
      <p:sp>
        <p:nvSpPr>
          <p:cNvPr id="2164" name="Rectangle 129"/>
          <p:cNvSpPr>
            <a:spLocks noChangeArrowheads="1"/>
          </p:cNvSpPr>
          <p:nvPr/>
        </p:nvSpPr>
        <p:spPr bwMode="auto">
          <a:xfrm>
            <a:off x="3222625" y="3308350"/>
            <a:ext cx="265113"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WY</a:t>
            </a:r>
            <a:endParaRPr lang="en-US" dirty="0">
              <a:solidFill>
                <a:schemeClr val="bg1"/>
              </a:solidFill>
              <a:effectLst>
                <a:outerShdw blurRad="38100" dist="38100" dir="2700000" algn="tl">
                  <a:srgbClr val="000000">
                    <a:alpha val="43137"/>
                  </a:srgbClr>
                </a:outerShdw>
              </a:effectLst>
            </a:endParaRPr>
          </a:p>
        </p:txBody>
      </p:sp>
      <p:sp>
        <p:nvSpPr>
          <p:cNvPr id="2165" name="Rectangle 130"/>
          <p:cNvSpPr>
            <a:spLocks noChangeArrowheads="1"/>
          </p:cNvSpPr>
          <p:nvPr/>
        </p:nvSpPr>
        <p:spPr bwMode="auto">
          <a:xfrm>
            <a:off x="4187825" y="3937000"/>
            <a:ext cx="228600"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KS</a:t>
            </a:r>
            <a:endParaRPr lang="en-US" dirty="0">
              <a:solidFill>
                <a:schemeClr val="bg1"/>
              </a:solidFill>
              <a:effectLst>
                <a:outerShdw blurRad="38100" dist="38100" dir="2700000" algn="tl">
                  <a:srgbClr val="000000">
                    <a:alpha val="43137"/>
                  </a:srgbClr>
                </a:outerShdw>
              </a:effectLst>
            </a:endParaRPr>
          </a:p>
        </p:txBody>
      </p:sp>
      <p:sp>
        <p:nvSpPr>
          <p:cNvPr id="2166" name="Rectangle 131"/>
          <p:cNvSpPr>
            <a:spLocks noChangeArrowheads="1"/>
          </p:cNvSpPr>
          <p:nvPr/>
        </p:nvSpPr>
        <p:spPr bwMode="auto">
          <a:xfrm>
            <a:off x="4321175" y="4375150"/>
            <a:ext cx="247650" cy="198438"/>
          </a:xfrm>
          <a:prstGeom prst="rect">
            <a:avLst/>
          </a:prstGeom>
          <a:noFill/>
          <a:ln w="9525">
            <a:noFill/>
            <a:miter lim="800000"/>
            <a:headEnd/>
            <a:tailEnd/>
          </a:ln>
        </p:spPr>
        <p:txBody>
          <a:bodyPr wrap="none" lIns="0" tIns="0" rIns="0" bIns="0">
            <a:spAutoFit/>
          </a:bodyPr>
          <a:lstStyle/>
          <a:p>
            <a:pPr eaLnBrk="0" hangingPunct="0"/>
            <a:r>
              <a:rPr lang="en-US" sz="1300" b="1" dirty="0">
                <a:latin typeface="Arial" charset="0"/>
              </a:rPr>
              <a:t>OK</a:t>
            </a:r>
            <a:endParaRPr lang="en-US" dirty="0"/>
          </a:p>
        </p:txBody>
      </p:sp>
      <p:sp>
        <p:nvSpPr>
          <p:cNvPr id="2167" name="Rectangle 132"/>
          <p:cNvSpPr>
            <a:spLocks noChangeArrowheads="1"/>
          </p:cNvSpPr>
          <p:nvPr/>
        </p:nvSpPr>
        <p:spPr bwMode="auto">
          <a:xfrm>
            <a:off x="4622800" y="3003550"/>
            <a:ext cx="257175" cy="198438"/>
          </a:xfrm>
          <a:prstGeom prst="rect">
            <a:avLst/>
          </a:prstGeom>
          <a:noFill/>
          <a:ln w="9525">
            <a:noFill/>
            <a:miter lim="800000"/>
            <a:headEnd/>
            <a:tailEnd/>
          </a:ln>
        </p:spPr>
        <p:txBody>
          <a:bodyPr wrap="none" lIns="0" tIns="0" rIns="0" bIns="0">
            <a:spAutoFit/>
          </a:bodyPr>
          <a:lstStyle/>
          <a:p>
            <a:pPr eaLnBrk="0" hangingPunct="0"/>
            <a:r>
              <a:rPr lang="en-US" sz="1300" b="1" dirty="0">
                <a:latin typeface="Arial" charset="0"/>
              </a:rPr>
              <a:t>MN</a:t>
            </a:r>
            <a:endParaRPr lang="en-US" dirty="0"/>
          </a:p>
        </p:txBody>
      </p:sp>
      <p:sp>
        <p:nvSpPr>
          <p:cNvPr id="2168" name="Rectangle 133"/>
          <p:cNvSpPr>
            <a:spLocks noChangeArrowheads="1"/>
          </p:cNvSpPr>
          <p:nvPr/>
        </p:nvSpPr>
        <p:spPr bwMode="auto">
          <a:xfrm>
            <a:off x="4791075" y="3506788"/>
            <a:ext cx="165100" cy="198437"/>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IA</a:t>
            </a:r>
            <a:endParaRPr lang="en-US" dirty="0">
              <a:solidFill>
                <a:schemeClr val="bg1"/>
              </a:solidFill>
              <a:effectLst>
                <a:outerShdw blurRad="38100" dist="38100" dir="2700000" algn="tl">
                  <a:srgbClr val="000000">
                    <a:alpha val="43137"/>
                  </a:srgbClr>
                </a:outerShdw>
              </a:effectLst>
            </a:endParaRPr>
          </a:p>
        </p:txBody>
      </p:sp>
      <p:sp>
        <p:nvSpPr>
          <p:cNvPr id="2169" name="Rectangle 134"/>
          <p:cNvSpPr>
            <a:spLocks noChangeArrowheads="1"/>
          </p:cNvSpPr>
          <p:nvPr/>
        </p:nvSpPr>
        <p:spPr bwMode="auto">
          <a:xfrm>
            <a:off x="4913313" y="4908550"/>
            <a:ext cx="222250" cy="200025"/>
          </a:xfrm>
          <a:prstGeom prst="rect">
            <a:avLst/>
          </a:prstGeom>
          <a:noFill/>
          <a:ln w="9525">
            <a:noFill/>
            <a:miter lim="800000"/>
            <a:headEnd/>
            <a:tailEnd/>
          </a:ln>
        </p:spPr>
        <p:txBody>
          <a:bodyPr wrap="none" lIns="0" tIns="0" rIns="0" bIns="0">
            <a:spAutoFit/>
          </a:bodyPr>
          <a:lstStyle/>
          <a:p>
            <a:pPr eaLnBrk="0" hangingPunct="0"/>
            <a:r>
              <a:rPr lang="en-US" sz="1300" b="1" dirty="0">
                <a:latin typeface="Arial" charset="0"/>
              </a:rPr>
              <a:t>LA</a:t>
            </a:r>
            <a:endParaRPr lang="en-US" dirty="0"/>
          </a:p>
        </p:txBody>
      </p:sp>
      <p:sp>
        <p:nvSpPr>
          <p:cNvPr id="2170" name="Rectangle 135"/>
          <p:cNvSpPr>
            <a:spLocks noChangeArrowheads="1"/>
          </p:cNvSpPr>
          <p:nvPr/>
        </p:nvSpPr>
        <p:spPr bwMode="auto">
          <a:xfrm>
            <a:off x="5638800" y="4238625"/>
            <a:ext cx="220663" cy="198438"/>
          </a:xfrm>
          <a:prstGeom prst="rect">
            <a:avLst/>
          </a:prstGeom>
          <a:noFill/>
          <a:ln w="9525">
            <a:noFill/>
            <a:miter lim="800000"/>
            <a:headEnd/>
            <a:tailEnd/>
          </a:ln>
        </p:spPr>
        <p:txBody>
          <a:bodyPr wrap="none" lIns="0" tIns="0" rIns="0" bIns="0">
            <a:spAutoFit/>
          </a:bodyPr>
          <a:lstStyle/>
          <a:p>
            <a:pPr eaLnBrk="0" hangingPunct="0"/>
            <a:r>
              <a:rPr lang="en-US" sz="1300" b="1" dirty="0">
                <a:solidFill>
                  <a:srgbClr val="000000"/>
                </a:solidFill>
                <a:latin typeface="Arial" charset="0"/>
              </a:rPr>
              <a:t>TN</a:t>
            </a:r>
            <a:endParaRPr lang="en-US" dirty="0"/>
          </a:p>
        </p:txBody>
      </p:sp>
      <p:sp>
        <p:nvSpPr>
          <p:cNvPr id="2171" name="Rectangle 136"/>
          <p:cNvSpPr>
            <a:spLocks noChangeArrowheads="1"/>
          </p:cNvSpPr>
          <p:nvPr/>
        </p:nvSpPr>
        <p:spPr bwMode="auto">
          <a:xfrm>
            <a:off x="5783263" y="3994150"/>
            <a:ext cx="228600"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KY</a:t>
            </a:r>
            <a:endParaRPr lang="en-US" dirty="0">
              <a:solidFill>
                <a:schemeClr val="bg1"/>
              </a:solidFill>
              <a:effectLst>
                <a:outerShdw blurRad="38100" dist="38100" dir="2700000" algn="tl">
                  <a:srgbClr val="000000">
                    <a:alpha val="43137"/>
                  </a:srgbClr>
                </a:outerShdw>
              </a:effectLst>
            </a:endParaRPr>
          </a:p>
        </p:txBody>
      </p:sp>
      <p:sp>
        <p:nvSpPr>
          <p:cNvPr id="2172" name="Rectangle 137"/>
          <p:cNvSpPr>
            <a:spLocks noChangeArrowheads="1"/>
          </p:cNvSpPr>
          <p:nvPr/>
        </p:nvSpPr>
        <p:spPr bwMode="auto">
          <a:xfrm>
            <a:off x="5614988" y="3689350"/>
            <a:ext cx="165100" cy="198438"/>
          </a:xfrm>
          <a:prstGeom prst="rect">
            <a:avLst/>
          </a:prstGeom>
          <a:noFill/>
          <a:ln w="9525">
            <a:noFill/>
            <a:miter lim="800000"/>
            <a:headEnd/>
            <a:tailEnd/>
          </a:ln>
        </p:spPr>
        <p:txBody>
          <a:bodyPr wrap="none" lIns="0" tIns="0" rIns="0" bIns="0">
            <a:spAutoFit/>
          </a:bodyPr>
          <a:lstStyle/>
          <a:p>
            <a:pPr eaLnBrk="0" hangingPunct="0"/>
            <a:r>
              <a:rPr lang="en-US" sz="1300" b="1" dirty="0">
                <a:solidFill>
                  <a:srgbClr val="000000"/>
                </a:solidFill>
                <a:latin typeface="Arial" charset="0"/>
              </a:rPr>
              <a:t>IN</a:t>
            </a:r>
            <a:endParaRPr lang="en-US" dirty="0"/>
          </a:p>
        </p:txBody>
      </p:sp>
      <p:sp>
        <p:nvSpPr>
          <p:cNvPr id="2173" name="Rectangle 138"/>
          <p:cNvSpPr>
            <a:spLocks noChangeArrowheads="1"/>
          </p:cNvSpPr>
          <p:nvPr/>
        </p:nvSpPr>
        <p:spPr bwMode="auto">
          <a:xfrm>
            <a:off x="6521450" y="4191000"/>
            <a:ext cx="238125"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NC</a:t>
            </a:r>
            <a:endParaRPr lang="en-US" dirty="0">
              <a:solidFill>
                <a:schemeClr val="bg1"/>
              </a:solidFill>
              <a:effectLst>
                <a:outerShdw blurRad="38100" dist="38100" dir="2700000" algn="tl">
                  <a:srgbClr val="000000">
                    <a:alpha val="43137"/>
                  </a:srgbClr>
                </a:outerShdw>
              </a:effectLst>
            </a:endParaRPr>
          </a:p>
        </p:txBody>
      </p:sp>
      <p:sp>
        <p:nvSpPr>
          <p:cNvPr id="2174" name="Rectangle 139"/>
          <p:cNvSpPr>
            <a:spLocks noChangeArrowheads="1"/>
          </p:cNvSpPr>
          <p:nvPr/>
        </p:nvSpPr>
        <p:spPr bwMode="auto">
          <a:xfrm>
            <a:off x="6361113" y="4451350"/>
            <a:ext cx="228600"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SC</a:t>
            </a:r>
            <a:endParaRPr lang="en-US" dirty="0">
              <a:solidFill>
                <a:schemeClr val="bg1"/>
              </a:solidFill>
              <a:effectLst>
                <a:outerShdw blurRad="38100" dist="38100" dir="2700000" algn="tl">
                  <a:srgbClr val="000000">
                    <a:alpha val="43137"/>
                  </a:srgbClr>
                </a:outerShdw>
              </a:effectLst>
            </a:endParaRPr>
          </a:p>
        </p:txBody>
      </p:sp>
      <p:sp>
        <p:nvSpPr>
          <p:cNvPr id="2175" name="Rectangle 140"/>
          <p:cNvSpPr>
            <a:spLocks noChangeArrowheads="1"/>
          </p:cNvSpPr>
          <p:nvPr/>
        </p:nvSpPr>
        <p:spPr bwMode="auto">
          <a:xfrm>
            <a:off x="6324600" y="5105400"/>
            <a:ext cx="203200" cy="198438"/>
          </a:xfrm>
          <a:prstGeom prst="rect">
            <a:avLst/>
          </a:prstGeom>
          <a:noFill/>
          <a:ln w="9525">
            <a:noFill/>
            <a:miter lim="800000"/>
            <a:headEnd/>
            <a:tailEnd/>
          </a:ln>
        </p:spPr>
        <p:txBody>
          <a:bodyPr wrap="none" lIns="0" tIns="0" rIns="0" bIns="0">
            <a:spAutoFit/>
          </a:bodyPr>
          <a:lstStyle/>
          <a:p>
            <a:pPr eaLnBrk="0" hangingPunct="0"/>
            <a:r>
              <a:rPr lang="en-US" sz="1300" b="1" dirty="0">
                <a:latin typeface="Arial" charset="0"/>
              </a:rPr>
              <a:t>FL</a:t>
            </a:r>
            <a:endParaRPr lang="en-US" dirty="0"/>
          </a:p>
        </p:txBody>
      </p:sp>
      <p:sp>
        <p:nvSpPr>
          <p:cNvPr id="2176" name="Rectangle 141"/>
          <p:cNvSpPr>
            <a:spLocks noChangeArrowheads="1"/>
          </p:cNvSpPr>
          <p:nvPr/>
        </p:nvSpPr>
        <p:spPr bwMode="auto">
          <a:xfrm>
            <a:off x="2557463" y="4337050"/>
            <a:ext cx="222250" cy="200025"/>
          </a:xfrm>
          <a:prstGeom prst="rect">
            <a:avLst/>
          </a:prstGeom>
          <a:noFill/>
          <a:ln w="9525">
            <a:noFill/>
            <a:miter lim="800000"/>
            <a:headEnd/>
            <a:tailEnd/>
          </a:ln>
        </p:spPr>
        <p:txBody>
          <a:bodyPr wrap="none" lIns="0" tIns="0" rIns="0" bIns="0">
            <a:spAutoFit/>
          </a:bodyPr>
          <a:lstStyle/>
          <a:p>
            <a:pPr eaLnBrk="0" hangingPunct="0">
              <a:defRPr/>
            </a:pPr>
            <a:r>
              <a:rPr lang="en-US" sz="1300" b="1" dirty="0">
                <a:latin typeface="Arial" charset="0"/>
              </a:rPr>
              <a:t>AZ</a:t>
            </a:r>
            <a:endParaRPr lang="en-US" dirty="0"/>
          </a:p>
        </p:txBody>
      </p:sp>
      <p:sp>
        <p:nvSpPr>
          <p:cNvPr id="2177" name="Rectangle 142"/>
          <p:cNvSpPr>
            <a:spLocks noChangeArrowheads="1"/>
          </p:cNvSpPr>
          <p:nvPr/>
        </p:nvSpPr>
        <p:spPr bwMode="auto">
          <a:xfrm>
            <a:off x="3248025" y="4451350"/>
            <a:ext cx="257175"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latin typeface="Arial" charset="0"/>
              </a:rPr>
              <a:t>NM</a:t>
            </a:r>
            <a:endParaRPr lang="en-US" dirty="0"/>
          </a:p>
        </p:txBody>
      </p:sp>
      <p:sp>
        <p:nvSpPr>
          <p:cNvPr id="2178" name="Rectangle 143"/>
          <p:cNvSpPr>
            <a:spLocks noChangeArrowheads="1"/>
          </p:cNvSpPr>
          <p:nvPr/>
        </p:nvSpPr>
        <p:spPr bwMode="auto">
          <a:xfrm>
            <a:off x="3357563" y="3841750"/>
            <a:ext cx="247650" cy="198438"/>
          </a:xfrm>
          <a:prstGeom prst="rect">
            <a:avLst/>
          </a:prstGeom>
          <a:noFill/>
          <a:ln w="9525">
            <a:noFill/>
            <a:miter lim="800000"/>
            <a:headEnd/>
            <a:tailEnd/>
          </a:ln>
        </p:spPr>
        <p:txBody>
          <a:bodyPr wrap="none" lIns="0" tIns="0" rIns="0" bIns="0">
            <a:spAutoFit/>
          </a:bodyPr>
          <a:lstStyle/>
          <a:p>
            <a:pPr eaLnBrk="0" hangingPunct="0"/>
            <a:r>
              <a:rPr lang="en-US" sz="1300" b="1" dirty="0">
                <a:latin typeface="Arial" charset="0"/>
              </a:rPr>
              <a:t>CO</a:t>
            </a:r>
            <a:endParaRPr lang="en-US" dirty="0"/>
          </a:p>
        </p:txBody>
      </p:sp>
      <p:sp>
        <p:nvSpPr>
          <p:cNvPr id="2179" name="Rectangle 144"/>
          <p:cNvSpPr>
            <a:spLocks noChangeArrowheads="1"/>
          </p:cNvSpPr>
          <p:nvPr/>
        </p:nvSpPr>
        <p:spPr bwMode="auto">
          <a:xfrm>
            <a:off x="4092575" y="3536950"/>
            <a:ext cx="240450" cy="200055"/>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NB</a:t>
            </a:r>
            <a:endParaRPr lang="en-US" dirty="0">
              <a:solidFill>
                <a:schemeClr val="bg1"/>
              </a:solidFill>
              <a:effectLst>
                <a:outerShdw blurRad="38100" dist="38100" dir="2700000" algn="tl">
                  <a:srgbClr val="000000">
                    <a:alpha val="43137"/>
                  </a:srgbClr>
                </a:outerShdw>
              </a:effectLst>
            </a:endParaRPr>
          </a:p>
        </p:txBody>
      </p:sp>
      <p:sp>
        <p:nvSpPr>
          <p:cNvPr id="2180" name="Rectangle 145"/>
          <p:cNvSpPr>
            <a:spLocks noChangeArrowheads="1"/>
          </p:cNvSpPr>
          <p:nvPr/>
        </p:nvSpPr>
        <p:spPr bwMode="auto">
          <a:xfrm>
            <a:off x="4032250" y="3155950"/>
            <a:ext cx="228600"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SD</a:t>
            </a:r>
            <a:endParaRPr lang="en-US" dirty="0">
              <a:solidFill>
                <a:schemeClr val="bg1"/>
              </a:solidFill>
              <a:effectLst>
                <a:outerShdw blurRad="38100" dist="38100" dir="2700000" algn="tl">
                  <a:srgbClr val="000000">
                    <a:alpha val="43137"/>
                  </a:srgbClr>
                </a:outerShdw>
              </a:effectLst>
            </a:endParaRPr>
          </a:p>
        </p:txBody>
      </p:sp>
      <p:sp>
        <p:nvSpPr>
          <p:cNvPr id="2181" name="Rectangle 146"/>
          <p:cNvSpPr>
            <a:spLocks noChangeArrowheads="1"/>
          </p:cNvSpPr>
          <p:nvPr/>
        </p:nvSpPr>
        <p:spPr bwMode="auto">
          <a:xfrm>
            <a:off x="4062413" y="2774950"/>
            <a:ext cx="238125"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ND</a:t>
            </a:r>
            <a:endParaRPr lang="en-US" dirty="0">
              <a:solidFill>
                <a:schemeClr val="bg1"/>
              </a:solidFill>
              <a:effectLst>
                <a:outerShdw blurRad="38100" dist="38100" dir="2700000" algn="tl">
                  <a:srgbClr val="000000">
                    <a:alpha val="43137"/>
                  </a:srgbClr>
                </a:outerShdw>
              </a:effectLst>
            </a:endParaRPr>
          </a:p>
        </p:txBody>
      </p:sp>
      <p:sp>
        <p:nvSpPr>
          <p:cNvPr id="2182" name="Rectangle 147"/>
          <p:cNvSpPr>
            <a:spLocks noChangeArrowheads="1"/>
          </p:cNvSpPr>
          <p:nvPr/>
        </p:nvSpPr>
        <p:spPr bwMode="auto">
          <a:xfrm>
            <a:off x="5181600" y="3232150"/>
            <a:ext cx="201613"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WI</a:t>
            </a:r>
            <a:endParaRPr lang="en-US" dirty="0">
              <a:solidFill>
                <a:schemeClr val="bg1"/>
              </a:solidFill>
              <a:effectLst>
                <a:outerShdw blurRad="38100" dist="38100" dir="2700000" algn="tl">
                  <a:srgbClr val="000000">
                    <a:alpha val="43137"/>
                  </a:srgbClr>
                </a:outerShdw>
              </a:effectLst>
            </a:endParaRPr>
          </a:p>
        </p:txBody>
      </p:sp>
      <p:sp>
        <p:nvSpPr>
          <p:cNvPr id="2183" name="Rectangle 148"/>
          <p:cNvSpPr>
            <a:spLocks noChangeArrowheads="1"/>
          </p:cNvSpPr>
          <p:nvPr/>
        </p:nvSpPr>
        <p:spPr bwMode="auto">
          <a:xfrm>
            <a:off x="4886325" y="3994150"/>
            <a:ext cx="266700" cy="198438"/>
          </a:xfrm>
          <a:prstGeom prst="rect">
            <a:avLst/>
          </a:prstGeom>
          <a:noFill/>
          <a:ln w="9525">
            <a:noFill/>
            <a:miter lim="800000"/>
            <a:headEnd/>
            <a:tailEnd/>
          </a:ln>
        </p:spPr>
        <p:txBody>
          <a:bodyPr wrap="square" lIns="0" tIns="0" rIns="0" bIns="0">
            <a:spAutoFit/>
          </a:bodyPr>
          <a:lstStyle/>
          <a:p>
            <a:pPr eaLnBrk="0" hangingPunct="0"/>
            <a:r>
              <a:rPr lang="en-US" sz="1300" b="1" dirty="0">
                <a:latin typeface="Arial" charset="0"/>
              </a:rPr>
              <a:t>MO</a:t>
            </a:r>
            <a:endParaRPr lang="en-US" dirty="0"/>
          </a:p>
        </p:txBody>
      </p:sp>
      <p:sp>
        <p:nvSpPr>
          <p:cNvPr id="2184" name="Rectangle 149"/>
          <p:cNvSpPr>
            <a:spLocks noChangeArrowheads="1"/>
          </p:cNvSpPr>
          <p:nvPr/>
        </p:nvSpPr>
        <p:spPr bwMode="auto">
          <a:xfrm>
            <a:off x="6753225" y="3155950"/>
            <a:ext cx="228600"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NY</a:t>
            </a:r>
            <a:endParaRPr lang="en-US" dirty="0">
              <a:solidFill>
                <a:schemeClr val="bg1"/>
              </a:solidFill>
              <a:effectLst>
                <a:outerShdw blurRad="38100" dist="38100" dir="2700000" algn="tl">
                  <a:srgbClr val="000000">
                    <a:alpha val="43137"/>
                  </a:srgbClr>
                </a:outerShdw>
              </a:effectLst>
            </a:endParaRPr>
          </a:p>
        </p:txBody>
      </p:sp>
      <p:sp>
        <p:nvSpPr>
          <p:cNvPr id="2185" name="Rectangle 150"/>
          <p:cNvSpPr>
            <a:spLocks noChangeArrowheads="1"/>
          </p:cNvSpPr>
          <p:nvPr/>
        </p:nvSpPr>
        <p:spPr bwMode="auto">
          <a:xfrm>
            <a:off x="5238750" y="4649788"/>
            <a:ext cx="247650" cy="198437"/>
          </a:xfrm>
          <a:prstGeom prst="rect">
            <a:avLst/>
          </a:prstGeom>
          <a:noFill/>
          <a:ln w="9525">
            <a:noFill/>
            <a:miter lim="800000"/>
            <a:headEnd/>
            <a:tailEnd/>
          </a:ln>
        </p:spPr>
        <p:txBody>
          <a:bodyPr wrap="none" lIns="0" tIns="0" rIns="0" bIns="0">
            <a:spAutoFit/>
          </a:bodyPr>
          <a:lstStyle/>
          <a:p>
            <a:pPr eaLnBrk="0" hangingPunct="0">
              <a:defRPr/>
            </a:pPr>
            <a:r>
              <a:rPr lang="en-US" sz="1300" b="1" dirty="0">
                <a:effectLst>
                  <a:outerShdw blurRad="38100" dist="38100" dir="2700000" algn="tl">
                    <a:srgbClr val="000000">
                      <a:alpha val="43137"/>
                    </a:srgbClr>
                  </a:outerShdw>
                </a:effectLst>
                <a:latin typeface="Arial" charset="0"/>
              </a:rPr>
              <a:t>MS</a:t>
            </a:r>
          </a:p>
        </p:txBody>
      </p:sp>
      <p:sp>
        <p:nvSpPr>
          <p:cNvPr id="2186" name="Rectangle 151"/>
          <p:cNvSpPr>
            <a:spLocks noChangeArrowheads="1"/>
          </p:cNvSpPr>
          <p:nvPr/>
        </p:nvSpPr>
        <p:spPr bwMode="auto">
          <a:xfrm>
            <a:off x="6191250" y="3857625"/>
            <a:ext cx="249238" cy="184150"/>
          </a:xfrm>
          <a:prstGeom prst="rect">
            <a:avLst/>
          </a:prstGeom>
          <a:noFill/>
          <a:ln w="9525">
            <a:noFill/>
            <a:miter lim="800000"/>
            <a:headEnd/>
            <a:tailEnd/>
          </a:ln>
        </p:spPr>
        <p:txBody>
          <a:bodyPr wrap="none" lIns="0" tIns="0" rIns="0" bIns="0">
            <a:spAutoFit/>
          </a:bodyPr>
          <a:lstStyle/>
          <a:p>
            <a:pPr eaLnBrk="0" hangingPunct="0">
              <a:defRPr/>
            </a:pPr>
            <a:r>
              <a:rPr lang="en-US" sz="1200" b="1" dirty="0">
                <a:solidFill>
                  <a:schemeClr val="bg1"/>
                </a:solidFill>
                <a:effectLst>
                  <a:outerShdw blurRad="38100" dist="38100" dir="2700000" algn="tl">
                    <a:srgbClr val="000000">
                      <a:alpha val="43137"/>
                    </a:srgbClr>
                  </a:outerShdw>
                </a:effectLst>
                <a:latin typeface="Arial" charset="0"/>
              </a:rPr>
              <a:t>WV</a:t>
            </a:r>
            <a:endParaRPr lang="en-US" dirty="0">
              <a:solidFill>
                <a:schemeClr val="bg1"/>
              </a:solidFill>
              <a:effectLst>
                <a:outerShdw blurRad="38100" dist="38100" dir="2700000" algn="tl">
                  <a:srgbClr val="000000">
                    <a:alpha val="43137"/>
                  </a:srgbClr>
                </a:outerShdw>
              </a:effectLst>
            </a:endParaRPr>
          </a:p>
        </p:txBody>
      </p:sp>
      <p:sp>
        <p:nvSpPr>
          <p:cNvPr id="2187" name="Rectangle 152"/>
          <p:cNvSpPr>
            <a:spLocks noChangeArrowheads="1"/>
          </p:cNvSpPr>
          <p:nvPr/>
        </p:nvSpPr>
        <p:spPr bwMode="auto">
          <a:xfrm>
            <a:off x="7239000" y="2698750"/>
            <a:ext cx="247650" cy="198438"/>
          </a:xfrm>
          <a:prstGeom prst="rect">
            <a:avLst/>
          </a:prstGeom>
          <a:noFill/>
          <a:ln w="9525">
            <a:noFill/>
            <a:miter lim="800000"/>
            <a:headEnd/>
            <a:tailEnd/>
          </a:ln>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ME</a:t>
            </a:r>
            <a:endParaRPr lang="en-US" dirty="0">
              <a:solidFill>
                <a:schemeClr val="bg1"/>
              </a:solidFill>
              <a:effectLst>
                <a:outerShdw blurRad="38100" dist="38100" dir="2700000" algn="tl">
                  <a:srgbClr val="000000">
                    <a:alpha val="43137"/>
                  </a:srgbClr>
                </a:outerShdw>
              </a:effectLst>
            </a:endParaRPr>
          </a:p>
        </p:txBody>
      </p:sp>
      <p:sp>
        <p:nvSpPr>
          <p:cNvPr id="2188" name="Rectangle 153"/>
          <p:cNvSpPr>
            <a:spLocks noChangeArrowheads="1"/>
          </p:cNvSpPr>
          <p:nvPr/>
        </p:nvSpPr>
        <p:spPr bwMode="auto">
          <a:xfrm>
            <a:off x="6926263" y="2622550"/>
            <a:ext cx="238125" cy="198438"/>
          </a:xfrm>
          <a:prstGeom prst="rect">
            <a:avLst/>
          </a:prstGeom>
          <a:noFill/>
          <a:ln w="9525">
            <a:noFill/>
            <a:miter lim="800000"/>
            <a:headEnd/>
            <a:tailEnd/>
          </a:ln>
        </p:spPr>
        <p:txBody>
          <a:bodyPr wrap="none" lIns="0" tIns="0" rIns="0" bIns="0">
            <a:spAutoFit/>
          </a:bodyPr>
          <a:lstStyle/>
          <a:p>
            <a:pPr eaLnBrk="0" hangingPunct="0"/>
            <a:r>
              <a:rPr lang="en-US" sz="1300" b="1" dirty="0">
                <a:solidFill>
                  <a:srgbClr val="000000"/>
                </a:solidFill>
                <a:latin typeface="Arial" charset="0"/>
              </a:rPr>
              <a:t>NH</a:t>
            </a:r>
            <a:endParaRPr lang="en-US" dirty="0"/>
          </a:p>
        </p:txBody>
      </p:sp>
      <p:sp>
        <p:nvSpPr>
          <p:cNvPr id="2189" name="Rectangle 154"/>
          <p:cNvSpPr>
            <a:spLocks noChangeArrowheads="1"/>
          </p:cNvSpPr>
          <p:nvPr/>
        </p:nvSpPr>
        <p:spPr bwMode="auto">
          <a:xfrm>
            <a:off x="6629400" y="2667000"/>
            <a:ext cx="211138" cy="198438"/>
          </a:xfrm>
          <a:prstGeom prst="rect">
            <a:avLst/>
          </a:prstGeom>
          <a:noFill/>
          <a:ln w="9525">
            <a:noFill/>
            <a:miter lim="800000"/>
            <a:headEnd/>
            <a:tailEnd/>
          </a:ln>
        </p:spPr>
        <p:txBody>
          <a:bodyPr wrap="none" lIns="0" tIns="0" rIns="0" bIns="0">
            <a:spAutoFit/>
          </a:bodyPr>
          <a:lstStyle/>
          <a:p>
            <a:pPr eaLnBrk="0" hangingPunct="0"/>
            <a:r>
              <a:rPr lang="en-US" sz="1300" b="1" dirty="0">
                <a:solidFill>
                  <a:srgbClr val="000000"/>
                </a:solidFill>
                <a:latin typeface="Arial" charset="0"/>
              </a:rPr>
              <a:t>VT</a:t>
            </a:r>
            <a:endParaRPr lang="en-US" dirty="0"/>
          </a:p>
        </p:txBody>
      </p:sp>
      <p:sp>
        <p:nvSpPr>
          <p:cNvPr id="2190" name="Rectangle 156"/>
          <p:cNvSpPr>
            <a:spLocks noChangeArrowheads="1"/>
          </p:cNvSpPr>
          <p:nvPr/>
        </p:nvSpPr>
        <p:spPr bwMode="auto">
          <a:xfrm>
            <a:off x="7900988" y="2760663"/>
            <a:ext cx="279400" cy="215900"/>
          </a:xfrm>
          <a:prstGeom prst="rect">
            <a:avLst/>
          </a:prstGeom>
          <a:noFill/>
          <a:ln w="9525">
            <a:noFill/>
            <a:miter lim="800000"/>
            <a:headEnd/>
            <a:tailEnd/>
          </a:ln>
        </p:spPr>
        <p:txBody>
          <a:bodyPr wrap="none" lIns="0" tIns="0" rIns="0" bIns="0">
            <a:spAutoFit/>
          </a:bodyPr>
          <a:lstStyle/>
          <a:p>
            <a:pPr eaLnBrk="0" hangingPunct="0">
              <a:defRPr/>
            </a:pPr>
            <a:r>
              <a:rPr lang="en-US" sz="1400" b="1" dirty="0">
                <a:solidFill>
                  <a:schemeClr val="bg1"/>
                </a:solidFill>
                <a:effectLst>
                  <a:outerShdw blurRad="38100" dist="38100" dir="2700000" algn="tl">
                    <a:srgbClr val="000000">
                      <a:alpha val="43137"/>
                    </a:srgbClr>
                  </a:outerShdw>
                </a:effectLst>
                <a:latin typeface="Arial" charset="0"/>
              </a:rPr>
              <a:t>MA</a:t>
            </a:r>
            <a:endParaRPr lang="en-US" dirty="0">
              <a:solidFill>
                <a:schemeClr val="bg1"/>
              </a:solidFill>
              <a:effectLst>
                <a:outerShdw blurRad="38100" dist="38100" dir="2700000" algn="tl">
                  <a:srgbClr val="000000">
                    <a:alpha val="43137"/>
                  </a:srgbClr>
                </a:outerShdw>
              </a:effectLst>
            </a:endParaRPr>
          </a:p>
        </p:txBody>
      </p:sp>
      <p:sp>
        <p:nvSpPr>
          <p:cNvPr id="2191" name="Rectangle 157"/>
          <p:cNvSpPr>
            <a:spLocks noChangeArrowheads="1"/>
          </p:cNvSpPr>
          <p:nvPr/>
        </p:nvSpPr>
        <p:spPr bwMode="auto">
          <a:xfrm>
            <a:off x="7950200" y="3065463"/>
            <a:ext cx="179388" cy="215900"/>
          </a:xfrm>
          <a:prstGeom prst="rect">
            <a:avLst/>
          </a:prstGeom>
          <a:noFill/>
          <a:ln w="9525">
            <a:noFill/>
            <a:miter lim="800000"/>
            <a:headEnd/>
            <a:tailEnd/>
          </a:ln>
        </p:spPr>
        <p:txBody>
          <a:bodyPr wrap="none" lIns="0" tIns="0" rIns="0" bIns="0">
            <a:spAutoFit/>
          </a:bodyPr>
          <a:lstStyle/>
          <a:p>
            <a:pPr eaLnBrk="0" hangingPunct="0">
              <a:defRPr/>
            </a:pPr>
            <a:r>
              <a:rPr lang="en-US" sz="1400" b="1" dirty="0">
                <a:solidFill>
                  <a:schemeClr val="bg1"/>
                </a:solidFill>
                <a:effectLst>
                  <a:outerShdw blurRad="38100" dist="38100" dir="2700000" algn="tl">
                    <a:srgbClr val="000000">
                      <a:alpha val="43137"/>
                    </a:srgbClr>
                  </a:outerShdw>
                </a:effectLst>
                <a:latin typeface="Arial" charset="0"/>
              </a:rPr>
              <a:t>RI</a:t>
            </a:r>
            <a:endParaRPr lang="en-US" dirty="0">
              <a:solidFill>
                <a:schemeClr val="bg1"/>
              </a:solidFill>
              <a:effectLst>
                <a:outerShdw blurRad="38100" dist="38100" dir="2700000" algn="tl">
                  <a:srgbClr val="000000">
                    <a:alpha val="43137"/>
                  </a:srgbClr>
                </a:outerShdw>
              </a:effectLst>
            </a:endParaRPr>
          </a:p>
        </p:txBody>
      </p:sp>
      <p:sp>
        <p:nvSpPr>
          <p:cNvPr id="2192" name="Rectangle 158"/>
          <p:cNvSpPr>
            <a:spLocks noChangeArrowheads="1"/>
          </p:cNvSpPr>
          <p:nvPr/>
        </p:nvSpPr>
        <p:spPr bwMode="auto">
          <a:xfrm>
            <a:off x="7921625" y="3294063"/>
            <a:ext cx="238848" cy="215444"/>
          </a:xfrm>
          <a:prstGeom prst="rect">
            <a:avLst/>
          </a:prstGeom>
          <a:noFill/>
          <a:ln w="9525">
            <a:noFill/>
            <a:miter lim="800000"/>
            <a:headEnd/>
            <a:tailEnd/>
          </a:ln>
        </p:spPr>
        <p:txBody>
          <a:bodyPr wrap="none" lIns="0" tIns="0" rIns="0" bIns="0">
            <a:spAutoFit/>
          </a:bodyPr>
          <a:lstStyle/>
          <a:p>
            <a:pPr eaLnBrk="0" hangingPunct="0"/>
            <a:r>
              <a:rPr lang="en-US" sz="1400" b="1" dirty="0">
                <a:solidFill>
                  <a:schemeClr val="bg1"/>
                </a:solidFill>
                <a:latin typeface="Arial" charset="0"/>
              </a:rPr>
              <a:t>CT</a:t>
            </a:r>
            <a:endParaRPr lang="en-US" dirty="0">
              <a:solidFill>
                <a:schemeClr val="bg1"/>
              </a:solidFill>
            </a:endParaRPr>
          </a:p>
        </p:txBody>
      </p:sp>
      <p:sp>
        <p:nvSpPr>
          <p:cNvPr id="2193" name="Rectangle 159"/>
          <p:cNvSpPr>
            <a:spLocks noChangeArrowheads="1"/>
          </p:cNvSpPr>
          <p:nvPr/>
        </p:nvSpPr>
        <p:spPr bwMode="auto">
          <a:xfrm>
            <a:off x="7924800" y="3581400"/>
            <a:ext cx="227013" cy="212725"/>
          </a:xfrm>
          <a:prstGeom prst="rect">
            <a:avLst/>
          </a:prstGeom>
          <a:noFill/>
          <a:ln w="9525">
            <a:noFill/>
            <a:miter lim="800000"/>
            <a:headEnd/>
            <a:tailEnd/>
          </a:ln>
        </p:spPr>
        <p:txBody>
          <a:bodyPr wrap="none" lIns="0" tIns="0" rIns="0" bIns="0">
            <a:spAutoFit/>
          </a:bodyPr>
          <a:lstStyle/>
          <a:p>
            <a:pPr eaLnBrk="0" hangingPunct="0"/>
            <a:r>
              <a:rPr lang="en-US" sz="1400" b="1" dirty="0">
                <a:solidFill>
                  <a:srgbClr val="000000"/>
                </a:solidFill>
                <a:latin typeface="Arial" charset="0"/>
              </a:rPr>
              <a:t>NJ</a:t>
            </a:r>
            <a:endParaRPr lang="en-US" dirty="0"/>
          </a:p>
        </p:txBody>
      </p:sp>
      <p:sp>
        <p:nvSpPr>
          <p:cNvPr id="2194" name="Rectangle 160"/>
          <p:cNvSpPr>
            <a:spLocks noChangeArrowheads="1"/>
          </p:cNvSpPr>
          <p:nvPr/>
        </p:nvSpPr>
        <p:spPr bwMode="auto">
          <a:xfrm>
            <a:off x="7915275" y="3827463"/>
            <a:ext cx="250825" cy="215900"/>
          </a:xfrm>
          <a:prstGeom prst="rect">
            <a:avLst/>
          </a:prstGeom>
          <a:noFill/>
          <a:ln w="9525">
            <a:noFill/>
            <a:miter lim="800000"/>
            <a:headEnd/>
            <a:tailEnd/>
          </a:ln>
        </p:spPr>
        <p:txBody>
          <a:bodyPr wrap="none" lIns="0" tIns="0" rIns="0" bIns="0">
            <a:spAutoFit/>
          </a:bodyPr>
          <a:lstStyle/>
          <a:p>
            <a:pPr eaLnBrk="0" hangingPunct="0">
              <a:defRPr/>
            </a:pPr>
            <a:r>
              <a:rPr lang="en-US" sz="1400" b="1" dirty="0">
                <a:solidFill>
                  <a:schemeClr val="bg1"/>
                </a:solidFill>
                <a:effectLst>
                  <a:outerShdw blurRad="38100" dist="38100" dir="2700000" algn="tl">
                    <a:srgbClr val="000000">
                      <a:alpha val="43137"/>
                    </a:srgbClr>
                  </a:outerShdw>
                </a:effectLst>
                <a:latin typeface="Arial" charset="0"/>
              </a:rPr>
              <a:t>DE</a:t>
            </a:r>
            <a:endParaRPr lang="en-US" dirty="0">
              <a:solidFill>
                <a:schemeClr val="bg1"/>
              </a:solidFill>
              <a:effectLst>
                <a:outerShdw blurRad="38100" dist="38100" dir="2700000" algn="tl">
                  <a:srgbClr val="000000">
                    <a:alpha val="43137"/>
                  </a:srgbClr>
                </a:outerShdw>
              </a:effectLst>
            </a:endParaRPr>
          </a:p>
        </p:txBody>
      </p:sp>
      <p:sp>
        <p:nvSpPr>
          <p:cNvPr id="2195" name="Rectangle 161"/>
          <p:cNvSpPr>
            <a:spLocks noChangeArrowheads="1"/>
          </p:cNvSpPr>
          <p:nvPr/>
        </p:nvSpPr>
        <p:spPr bwMode="auto">
          <a:xfrm>
            <a:off x="7893050" y="4370388"/>
            <a:ext cx="257175" cy="212725"/>
          </a:xfrm>
          <a:prstGeom prst="rect">
            <a:avLst/>
          </a:prstGeom>
          <a:noFill/>
          <a:ln w="9525">
            <a:noFill/>
            <a:miter lim="800000"/>
            <a:headEnd/>
            <a:tailEnd/>
          </a:ln>
        </p:spPr>
        <p:txBody>
          <a:bodyPr wrap="none" lIns="0" tIns="0" rIns="0" bIns="0">
            <a:spAutoFit/>
          </a:bodyPr>
          <a:lstStyle/>
          <a:p>
            <a:pPr eaLnBrk="0" hangingPunct="0"/>
            <a:r>
              <a:rPr lang="en-US" sz="1400" b="1" dirty="0">
                <a:solidFill>
                  <a:srgbClr val="000000"/>
                </a:solidFill>
                <a:latin typeface="Arial" charset="0"/>
              </a:rPr>
              <a:t>DC</a:t>
            </a:r>
            <a:endParaRPr lang="en-US" dirty="0"/>
          </a:p>
        </p:txBody>
      </p:sp>
      <p:sp>
        <p:nvSpPr>
          <p:cNvPr id="2196" name="Rectangle 162"/>
          <p:cNvSpPr>
            <a:spLocks noChangeArrowheads="1"/>
          </p:cNvSpPr>
          <p:nvPr/>
        </p:nvSpPr>
        <p:spPr bwMode="auto">
          <a:xfrm>
            <a:off x="7900988" y="4132263"/>
            <a:ext cx="278923" cy="215444"/>
          </a:xfrm>
          <a:prstGeom prst="rect">
            <a:avLst/>
          </a:prstGeom>
          <a:noFill/>
          <a:ln w="9525">
            <a:noFill/>
            <a:miter lim="800000"/>
            <a:headEnd/>
            <a:tailEnd/>
          </a:ln>
        </p:spPr>
        <p:txBody>
          <a:bodyPr wrap="none" lIns="0" tIns="0" rIns="0" bIns="0">
            <a:spAutoFit/>
          </a:bodyPr>
          <a:lstStyle/>
          <a:p>
            <a:pPr eaLnBrk="0" hangingPunct="0"/>
            <a:r>
              <a:rPr lang="en-US" sz="1400" b="1" dirty="0">
                <a:solidFill>
                  <a:schemeClr val="bg1"/>
                </a:solidFill>
                <a:latin typeface="Arial" charset="0"/>
              </a:rPr>
              <a:t>MD</a:t>
            </a:r>
            <a:endParaRPr lang="en-US" dirty="0">
              <a:solidFill>
                <a:schemeClr val="bg1"/>
              </a:solidFill>
            </a:endParaRPr>
          </a:p>
        </p:txBody>
      </p:sp>
      <p:sp>
        <p:nvSpPr>
          <p:cNvPr id="2197" name="Rectangle 163"/>
          <p:cNvSpPr>
            <a:spLocks noChangeArrowheads="1"/>
          </p:cNvSpPr>
          <p:nvPr/>
        </p:nvSpPr>
        <p:spPr bwMode="auto">
          <a:xfrm>
            <a:off x="2120900" y="5060950"/>
            <a:ext cx="165100" cy="198438"/>
          </a:xfrm>
          <a:prstGeom prst="rect">
            <a:avLst/>
          </a:prstGeom>
          <a:noFill/>
          <a:ln w="9525">
            <a:noFill/>
            <a:miter lim="800000"/>
            <a:headEnd/>
            <a:tailEnd/>
          </a:ln>
        </p:spPr>
        <p:txBody>
          <a:bodyPr wrap="none" lIns="0" tIns="0" rIns="0" bIns="0">
            <a:spAutoFit/>
          </a:bodyPr>
          <a:lstStyle/>
          <a:p>
            <a:pPr eaLnBrk="0" hangingPunct="0"/>
            <a:r>
              <a:rPr lang="en-US" sz="1300" b="1" dirty="0">
                <a:solidFill>
                  <a:srgbClr val="000000"/>
                </a:solidFill>
                <a:latin typeface="Arial" charset="0"/>
              </a:rPr>
              <a:t>HI</a:t>
            </a:r>
            <a:endParaRPr lang="en-US" dirty="0"/>
          </a:p>
        </p:txBody>
      </p:sp>
      <p:grpSp>
        <p:nvGrpSpPr>
          <p:cNvPr id="2" name="Group 213"/>
          <p:cNvGrpSpPr>
            <a:grpSpLocks/>
          </p:cNvGrpSpPr>
          <p:nvPr/>
        </p:nvGrpSpPr>
        <p:grpSpPr bwMode="auto">
          <a:xfrm>
            <a:off x="1295400" y="4802188"/>
            <a:ext cx="762000" cy="401637"/>
            <a:chOff x="816" y="3025"/>
            <a:chExt cx="480" cy="253"/>
          </a:xfrm>
          <a:solidFill>
            <a:schemeClr val="bg2"/>
          </a:solidFill>
        </p:grpSpPr>
        <p:sp>
          <p:nvSpPr>
            <p:cNvPr id="2241" name="Freeform 7"/>
            <p:cNvSpPr>
              <a:spLocks/>
            </p:cNvSpPr>
            <p:nvPr/>
          </p:nvSpPr>
          <p:spPr bwMode="auto">
            <a:xfrm>
              <a:off x="816" y="3025"/>
              <a:ext cx="39" cy="30"/>
            </a:xfrm>
            <a:custGeom>
              <a:avLst/>
              <a:gdLst>
                <a:gd name="T0" fmla="*/ 0 w 77"/>
                <a:gd name="T1" fmla="*/ 1 h 60"/>
                <a:gd name="T2" fmla="*/ 1 w 77"/>
                <a:gd name="T3" fmla="*/ 1 h 60"/>
                <a:gd name="T4" fmla="*/ 1 w 77"/>
                <a:gd name="T5" fmla="*/ 1 h 60"/>
                <a:gd name="T6" fmla="*/ 1 w 77"/>
                <a:gd name="T7" fmla="*/ 1 h 60"/>
                <a:gd name="T8" fmla="*/ 1 w 77"/>
                <a:gd name="T9" fmla="*/ 1 h 60"/>
                <a:gd name="T10" fmla="*/ 1 w 77"/>
                <a:gd name="T11" fmla="*/ 0 h 60"/>
                <a:gd name="T12" fmla="*/ 1 w 77"/>
                <a:gd name="T13" fmla="*/ 1 h 60"/>
                <a:gd name="T14" fmla="*/ 0 w 77"/>
                <a:gd name="T15" fmla="*/ 1 h 60"/>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60"/>
                <a:gd name="T26" fmla="*/ 77 w 77"/>
                <a:gd name="T27" fmla="*/ 60 h 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60">
                  <a:moveTo>
                    <a:pt x="0" y="36"/>
                  </a:moveTo>
                  <a:lnTo>
                    <a:pt x="28" y="60"/>
                  </a:lnTo>
                  <a:lnTo>
                    <a:pt x="47" y="59"/>
                  </a:lnTo>
                  <a:lnTo>
                    <a:pt x="71" y="47"/>
                  </a:lnTo>
                  <a:lnTo>
                    <a:pt x="77" y="13"/>
                  </a:lnTo>
                  <a:lnTo>
                    <a:pt x="62" y="0"/>
                  </a:lnTo>
                  <a:lnTo>
                    <a:pt x="38" y="2"/>
                  </a:lnTo>
                  <a:lnTo>
                    <a:pt x="0" y="36"/>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42" name="Freeform 8"/>
            <p:cNvSpPr>
              <a:spLocks/>
            </p:cNvSpPr>
            <p:nvPr/>
          </p:nvSpPr>
          <p:spPr bwMode="auto">
            <a:xfrm>
              <a:off x="936" y="3068"/>
              <a:ext cx="46" cy="36"/>
            </a:xfrm>
            <a:custGeom>
              <a:avLst/>
              <a:gdLst>
                <a:gd name="T0" fmla="*/ 0 w 91"/>
                <a:gd name="T1" fmla="*/ 1 h 72"/>
                <a:gd name="T2" fmla="*/ 1 w 91"/>
                <a:gd name="T3" fmla="*/ 1 h 72"/>
                <a:gd name="T4" fmla="*/ 1 w 91"/>
                <a:gd name="T5" fmla="*/ 1 h 72"/>
                <a:gd name="T6" fmla="*/ 1 w 91"/>
                <a:gd name="T7" fmla="*/ 1 h 72"/>
                <a:gd name="T8" fmla="*/ 1 w 91"/>
                <a:gd name="T9" fmla="*/ 1 h 72"/>
                <a:gd name="T10" fmla="*/ 1 w 91"/>
                <a:gd name="T11" fmla="*/ 1 h 72"/>
                <a:gd name="T12" fmla="*/ 1 w 91"/>
                <a:gd name="T13" fmla="*/ 1 h 72"/>
                <a:gd name="T14" fmla="*/ 1 w 91"/>
                <a:gd name="T15" fmla="*/ 1 h 72"/>
                <a:gd name="T16" fmla="*/ 1 w 91"/>
                <a:gd name="T17" fmla="*/ 0 h 72"/>
                <a:gd name="T18" fmla="*/ 0 w 91"/>
                <a:gd name="T19" fmla="*/ 1 h 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1"/>
                <a:gd name="T31" fmla="*/ 0 h 72"/>
                <a:gd name="T32" fmla="*/ 91 w 91"/>
                <a:gd name="T33" fmla="*/ 72 h 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1" h="72">
                  <a:moveTo>
                    <a:pt x="0" y="18"/>
                  </a:moveTo>
                  <a:lnTo>
                    <a:pt x="20" y="59"/>
                  </a:lnTo>
                  <a:lnTo>
                    <a:pt x="40" y="58"/>
                  </a:lnTo>
                  <a:lnTo>
                    <a:pt x="42" y="48"/>
                  </a:lnTo>
                  <a:lnTo>
                    <a:pt x="70" y="72"/>
                  </a:lnTo>
                  <a:lnTo>
                    <a:pt x="91" y="67"/>
                  </a:lnTo>
                  <a:lnTo>
                    <a:pt x="86" y="43"/>
                  </a:lnTo>
                  <a:lnTo>
                    <a:pt x="65" y="38"/>
                  </a:lnTo>
                  <a:lnTo>
                    <a:pt x="49" y="0"/>
                  </a:lnTo>
                  <a:lnTo>
                    <a:pt x="0" y="18"/>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43" name="Freeform 9"/>
            <p:cNvSpPr>
              <a:spLocks/>
            </p:cNvSpPr>
            <p:nvPr/>
          </p:nvSpPr>
          <p:spPr bwMode="auto">
            <a:xfrm>
              <a:off x="1009" y="3106"/>
              <a:ext cx="46" cy="11"/>
            </a:xfrm>
            <a:custGeom>
              <a:avLst/>
              <a:gdLst>
                <a:gd name="T0" fmla="*/ 0 w 92"/>
                <a:gd name="T1" fmla="*/ 0 h 24"/>
                <a:gd name="T2" fmla="*/ 1 w 92"/>
                <a:gd name="T3" fmla="*/ 0 h 24"/>
                <a:gd name="T4" fmla="*/ 1 w 92"/>
                <a:gd name="T5" fmla="*/ 0 h 24"/>
                <a:gd name="T6" fmla="*/ 1 w 92"/>
                <a:gd name="T7" fmla="*/ 0 h 24"/>
                <a:gd name="T8" fmla="*/ 0 w 92"/>
                <a:gd name="T9" fmla="*/ 0 h 24"/>
                <a:gd name="T10" fmla="*/ 0 60000 65536"/>
                <a:gd name="T11" fmla="*/ 0 60000 65536"/>
                <a:gd name="T12" fmla="*/ 0 60000 65536"/>
                <a:gd name="T13" fmla="*/ 0 60000 65536"/>
                <a:gd name="T14" fmla="*/ 0 60000 65536"/>
                <a:gd name="T15" fmla="*/ 0 w 92"/>
                <a:gd name="T16" fmla="*/ 0 h 24"/>
                <a:gd name="T17" fmla="*/ 92 w 92"/>
                <a:gd name="T18" fmla="*/ 24 h 24"/>
              </a:gdLst>
              <a:ahLst/>
              <a:cxnLst>
                <a:cxn ang="T10">
                  <a:pos x="T0" y="T1"/>
                </a:cxn>
                <a:cxn ang="T11">
                  <a:pos x="T2" y="T3"/>
                </a:cxn>
                <a:cxn ang="T12">
                  <a:pos x="T4" y="T5"/>
                </a:cxn>
                <a:cxn ang="T13">
                  <a:pos x="T6" y="T7"/>
                </a:cxn>
                <a:cxn ang="T14">
                  <a:pos x="T8" y="T9"/>
                </a:cxn>
              </a:cxnLst>
              <a:rect l="T15" t="T16" r="T17" b="T18"/>
              <a:pathLst>
                <a:path w="92" h="24">
                  <a:moveTo>
                    <a:pt x="0" y="19"/>
                  </a:moveTo>
                  <a:lnTo>
                    <a:pt x="9" y="0"/>
                  </a:lnTo>
                  <a:lnTo>
                    <a:pt x="92" y="9"/>
                  </a:lnTo>
                  <a:lnTo>
                    <a:pt x="77" y="24"/>
                  </a:lnTo>
                  <a:lnTo>
                    <a:pt x="0" y="19"/>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44" name="Freeform 10"/>
            <p:cNvSpPr>
              <a:spLocks/>
            </p:cNvSpPr>
            <p:nvPr/>
          </p:nvSpPr>
          <p:spPr bwMode="auto">
            <a:xfrm>
              <a:off x="1030" y="3130"/>
              <a:ext cx="19" cy="12"/>
            </a:xfrm>
            <a:custGeom>
              <a:avLst/>
              <a:gdLst>
                <a:gd name="T0" fmla="*/ 0 w 37"/>
                <a:gd name="T1" fmla="*/ 0 h 24"/>
                <a:gd name="T2" fmla="*/ 1 w 37"/>
                <a:gd name="T3" fmla="*/ 1 h 24"/>
                <a:gd name="T4" fmla="*/ 1 w 37"/>
                <a:gd name="T5" fmla="*/ 1 h 24"/>
                <a:gd name="T6" fmla="*/ 1 w 37"/>
                <a:gd name="T7" fmla="*/ 0 h 24"/>
                <a:gd name="T8" fmla="*/ 0 w 37"/>
                <a:gd name="T9" fmla="*/ 0 h 24"/>
                <a:gd name="T10" fmla="*/ 0 60000 65536"/>
                <a:gd name="T11" fmla="*/ 0 60000 65536"/>
                <a:gd name="T12" fmla="*/ 0 60000 65536"/>
                <a:gd name="T13" fmla="*/ 0 60000 65536"/>
                <a:gd name="T14" fmla="*/ 0 60000 65536"/>
                <a:gd name="T15" fmla="*/ 0 w 37"/>
                <a:gd name="T16" fmla="*/ 0 h 24"/>
                <a:gd name="T17" fmla="*/ 37 w 37"/>
                <a:gd name="T18" fmla="*/ 24 h 24"/>
              </a:gdLst>
              <a:ahLst/>
              <a:cxnLst>
                <a:cxn ang="T10">
                  <a:pos x="T0" y="T1"/>
                </a:cxn>
                <a:cxn ang="T11">
                  <a:pos x="T2" y="T3"/>
                </a:cxn>
                <a:cxn ang="T12">
                  <a:pos x="T4" y="T5"/>
                </a:cxn>
                <a:cxn ang="T13">
                  <a:pos x="T6" y="T7"/>
                </a:cxn>
                <a:cxn ang="T14">
                  <a:pos x="T8" y="T9"/>
                </a:cxn>
              </a:cxnLst>
              <a:rect l="T15" t="T16" r="T17" b="T18"/>
              <a:pathLst>
                <a:path w="37" h="24">
                  <a:moveTo>
                    <a:pt x="0" y="0"/>
                  </a:moveTo>
                  <a:lnTo>
                    <a:pt x="11" y="24"/>
                  </a:lnTo>
                  <a:lnTo>
                    <a:pt x="37" y="13"/>
                  </a:lnTo>
                  <a:lnTo>
                    <a:pt x="26" y="0"/>
                  </a:lnTo>
                  <a:lnTo>
                    <a:pt x="0" y="0"/>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45" name="Freeform 11"/>
            <p:cNvSpPr>
              <a:spLocks/>
            </p:cNvSpPr>
            <p:nvPr/>
          </p:nvSpPr>
          <p:spPr bwMode="auto">
            <a:xfrm>
              <a:off x="1058" y="3118"/>
              <a:ext cx="57" cy="33"/>
            </a:xfrm>
            <a:custGeom>
              <a:avLst/>
              <a:gdLst>
                <a:gd name="T0" fmla="*/ 0 w 114"/>
                <a:gd name="T1" fmla="*/ 1 h 66"/>
                <a:gd name="T2" fmla="*/ 1 w 114"/>
                <a:gd name="T3" fmla="*/ 0 h 66"/>
                <a:gd name="T4" fmla="*/ 1 w 114"/>
                <a:gd name="T5" fmla="*/ 1 h 66"/>
                <a:gd name="T6" fmla="*/ 1 w 114"/>
                <a:gd name="T7" fmla="*/ 1 h 66"/>
                <a:gd name="T8" fmla="*/ 1 w 114"/>
                <a:gd name="T9" fmla="*/ 1 h 66"/>
                <a:gd name="T10" fmla="*/ 1 w 114"/>
                <a:gd name="T11" fmla="*/ 1 h 66"/>
                <a:gd name="T12" fmla="*/ 1 w 114"/>
                <a:gd name="T13" fmla="*/ 1 h 66"/>
                <a:gd name="T14" fmla="*/ 1 w 114"/>
                <a:gd name="T15" fmla="*/ 1 h 66"/>
                <a:gd name="T16" fmla="*/ 1 w 114"/>
                <a:gd name="T17" fmla="*/ 1 h 66"/>
                <a:gd name="T18" fmla="*/ 0 w 114"/>
                <a:gd name="T19" fmla="*/ 1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4"/>
                <a:gd name="T31" fmla="*/ 0 h 66"/>
                <a:gd name="T32" fmla="*/ 114 w 114"/>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4" h="66">
                  <a:moveTo>
                    <a:pt x="0" y="17"/>
                  </a:moveTo>
                  <a:lnTo>
                    <a:pt x="13" y="0"/>
                  </a:lnTo>
                  <a:lnTo>
                    <a:pt x="30" y="17"/>
                  </a:lnTo>
                  <a:lnTo>
                    <a:pt x="67" y="15"/>
                  </a:lnTo>
                  <a:lnTo>
                    <a:pt x="114" y="44"/>
                  </a:lnTo>
                  <a:lnTo>
                    <a:pt x="98" y="56"/>
                  </a:lnTo>
                  <a:lnTo>
                    <a:pt x="45" y="66"/>
                  </a:lnTo>
                  <a:lnTo>
                    <a:pt x="33" y="36"/>
                  </a:lnTo>
                  <a:lnTo>
                    <a:pt x="13" y="36"/>
                  </a:lnTo>
                  <a:lnTo>
                    <a:pt x="0" y="17"/>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46" name="Freeform 12"/>
            <p:cNvSpPr>
              <a:spLocks/>
            </p:cNvSpPr>
            <p:nvPr/>
          </p:nvSpPr>
          <p:spPr bwMode="auto">
            <a:xfrm>
              <a:off x="1109" y="3177"/>
              <a:ext cx="98" cy="101"/>
            </a:xfrm>
            <a:custGeom>
              <a:avLst/>
              <a:gdLst>
                <a:gd name="T0" fmla="*/ 0 w 197"/>
                <a:gd name="T1" fmla="*/ 0 h 203"/>
                <a:gd name="T2" fmla="*/ 0 w 197"/>
                <a:gd name="T3" fmla="*/ 0 h 203"/>
                <a:gd name="T4" fmla="*/ 0 w 197"/>
                <a:gd name="T5" fmla="*/ 0 h 203"/>
                <a:gd name="T6" fmla="*/ 0 w 197"/>
                <a:gd name="T7" fmla="*/ 0 h 203"/>
                <a:gd name="T8" fmla="*/ 0 w 197"/>
                <a:gd name="T9" fmla="*/ 0 h 203"/>
                <a:gd name="T10" fmla="*/ 0 w 197"/>
                <a:gd name="T11" fmla="*/ 0 h 203"/>
                <a:gd name="T12" fmla="*/ 0 w 197"/>
                <a:gd name="T13" fmla="*/ 0 h 203"/>
                <a:gd name="T14" fmla="*/ 0 w 197"/>
                <a:gd name="T15" fmla="*/ 0 h 203"/>
                <a:gd name="T16" fmla="*/ 0 w 197"/>
                <a:gd name="T17" fmla="*/ 0 h 203"/>
                <a:gd name="T18" fmla="*/ 0 w 197"/>
                <a:gd name="T19" fmla="*/ 0 h 203"/>
                <a:gd name="T20" fmla="*/ 0 w 197"/>
                <a:gd name="T21" fmla="*/ 0 h 203"/>
                <a:gd name="T22" fmla="*/ 0 w 197"/>
                <a:gd name="T23" fmla="*/ 0 h 20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7"/>
                <a:gd name="T37" fmla="*/ 0 h 203"/>
                <a:gd name="T38" fmla="*/ 197 w 197"/>
                <a:gd name="T39" fmla="*/ 203 h 20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7" h="203">
                  <a:moveTo>
                    <a:pt x="0" y="79"/>
                  </a:moveTo>
                  <a:lnTo>
                    <a:pt x="26" y="137"/>
                  </a:lnTo>
                  <a:lnTo>
                    <a:pt x="23" y="184"/>
                  </a:lnTo>
                  <a:lnTo>
                    <a:pt x="64" y="203"/>
                  </a:lnTo>
                  <a:lnTo>
                    <a:pt x="87" y="170"/>
                  </a:lnTo>
                  <a:lnTo>
                    <a:pt x="168" y="138"/>
                  </a:lnTo>
                  <a:lnTo>
                    <a:pt x="197" y="112"/>
                  </a:lnTo>
                  <a:lnTo>
                    <a:pt x="127" y="41"/>
                  </a:lnTo>
                  <a:lnTo>
                    <a:pt x="32" y="0"/>
                  </a:lnTo>
                  <a:lnTo>
                    <a:pt x="23" y="12"/>
                  </a:lnTo>
                  <a:lnTo>
                    <a:pt x="37" y="42"/>
                  </a:lnTo>
                  <a:lnTo>
                    <a:pt x="0" y="79"/>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47" name="Line 164"/>
            <p:cNvSpPr>
              <a:spLocks noChangeShapeType="1"/>
            </p:cNvSpPr>
            <p:nvPr/>
          </p:nvSpPr>
          <p:spPr bwMode="auto">
            <a:xfrm>
              <a:off x="1200" y="3265"/>
              <a:ext cx="96" cy="0"/>
            </a:xfrm>
            <a:prstGeom prst="line">
              <a:avLst/>
            </a:prstGeom>
            <a:grpFill/>
            <a:ln w="11176">
              <a:solidFill>
                <a:schemeClr val="tx1"/>
              </a:solidFill>
              <a:round/>
              <a:headEnd/>
              <a:tailEnd/>
            </a:ln>
            <a:scene3d>
              <a:camera prst="orthographicFront"/>
              <a:lightRig rig="threePt" dir="t"/>
            </a:scene3d>
            <a:sp3d>
              <a:bevelT/>
            </a:sp3d>
          </p:spPr>
          <p:txBody>
            <a:bodyPr/>
            <a:lstStyle/>
            <a:p>
              <a:pPr>
                <a:defRPr/>
              </a:pPr>
              <a:endParaRPr lang="en-US" dirty="0"/>
            </a:p>
          </p:txBody>
        </p:sp>
      </p:grpSp>
      <p:grpSp>
        <p:nvGrpSpPr>
          <p:cNvPr id="3" name="Group 165"/>
          <p:cNvGrpSpPr>
            <a:grpSpLocks/>
          </p:cNvGrpSpPr>
          <p:nvPr/>
        </p:nvGrpSpPr>
        <p:grpSpPr bwMode="auto">
          <a:xfrm>
            <a:off x="609600" y="5487988"/>
            <a:ext cx="323850" cy="365125"/>
            <a:chOff x="444" y="3523"/>
            <a:chExt cx="204" cy="230"/>
          </a:xfrm>
          <a:solidFill>
            <a:schemeClr val="bg2"/>
          </a:solidFill>
        </p:grpSpPr>
        <p:sp>
          <p:nvSpPr>
            <p:cNvPr id="2238" name="Freeform 166"/>
            <p:cNvSpPr>
              <a:spLocks/>
            </p:cNvSpPr>
            <p:nvPr/>
          </p:nvSpPr>
          <p:spPr bwMode="auto">
            <a:xfrm>
              <a:off x="444" y="3525"/>
              <a:ext cx="50" cy="75"/>
            </a:xfrm>
            <a:custGeom>
              <a:avLst/>
              <a:gdLst>
                <a:gd name="T0" fmla="*/ 0 w 100"/>
                <a:gd name="T1" fmla="*/ 1 h 150"/>
                <a:gd name="T2" fmla="*/ 1 w 100"/>
                <a:gd name="T3" fmla="*/ 1 h 150"/>
                <a:gd name="T4" fmla="*/ 1 w 100"/>
                <a:gd name="T5" fmla="*/ 1 h 150"/>
                <a:gd name="T6" fmla="*/ 1 w 100"/>
                <a:gd name="T7" fmla="*/ 1 h 150"/>
                <a:gd name="T8" fmla="*/ 1 w 100"/>
                <a:gd name="T9" fmla="*/ 1 h 150"/>
                <a:gd name="T10" fmla="*/ 1 w 100"/>
                <a:gd name="T11" fmla="*/ 0 h 150"/>
                <a:gd name="T12" fmla="*/ 1 w 100"/>
                <a:gd name="T13" fmla="*/ 1 h 150"/>
                <a:gd name="T14" fmla="*/ 0 w 100"/>
                <a:gd name="T15" fmla="*/ 1 h 150"/>
                <a:gd name="T16" fmla="*/ 0 60000 65536"/>
                <a:gd name="T17" fmla="*/ 0 60000 65536"/>
                <a:gd name="T18" fmla="*/ 0 60000 65536"/>
                <a:gd name="T19" fmla="*/ 0 60000 65536"/>
                <a:gd name="T20" fmla="*/ 0 60000 65536"/>
                <a:gd name="T21" fmla="*/ 0 60000 65536"/>
                <a:gd name="T22" fmla="*/ 0 60000 65536"/>
                <a:gd name="T23" fmla="*/ 0 60000 65536"/>
                <a:gd name="T24" fmla="*/ 0 w 100"/>
                <a:gd name="T25" fmla="*/ 0 h 150"/>
                <a:gd name="T26" fmla="*/ 100 w 100"/>
                <a:gd name="T27" fmla="*/ 150 h 1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 h="150">
                  <a:moveTo>
                    <a:pt x="0" y="88"/>
                  </a:moveTo>
                  <a:lnTo>
                    <a:pt x="37" y="150"/>
                  </a:lnTo>
                  <a:lnTo>
                    <a:pt x="58" y="148"/>
                  </a:lnTo>
                  <a:lnTo>
                    <a:pt x="91" y="113"/>
                  </a:lnTo>
                  <a:lnTo>
                    <a:pt x="100" y="31"/>
                  </a:lnTo>
                  <a:lnTo>
                    <a:pt x="79" y="0"/>
                  </a:lnTo>
                  <a:lnTo>
                    <a:pt x="49" y="6"/>
                  </a:lnTo>
                  <a:lnTo>
                    <a:pt x="0" y="88"/>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39" name="Rectangle 167"/>
            <p:cNvSpPr>
              <a:spLocks noChangeArrowheads="1"/>
            </p:cNvSpPr>
            <p:nvPr/>
          </p:nvSpPr>
          <p:spPr bwMode="auto">
            <a:xfrm>
              <a:off x="648" y="3523"/>
              <a:ext cx="0" cy="230"/>
            </a:xfrm>
            <a:prstGeom prst="rect">
              <a:avLst/>
            </a:prstGeom>
            <a:grpFill/>
            <a:ln w="9525">
              <a:noFill/>
              <a:miter lim="800000"/>
              <a:headEnd/>
              <a:tailEnd/>
            </a:ln>
            <a:scene3d>
              <a:camera prst="orthographicFront"/>
              <a:lightRig rig="threePt" dir="t"/>
            </a:scene3d>
            <a:sp3d>
              <a:bevelT/>
            </a:sp3d>
          </p:spPr>
          <p:txBody>
            <a:bodyPr wrap="none" lIns="0" tIns="0" rIns="0" bIns="0">
              <a:spAutoFit/>
            </a:bodyPr>
            <a:lstStyle/>
            <a:p>
              <a:pPr eaLnBrk="0" hangingPunct="0">
                <a:defRPr/>
              </a:pPr>
              <a:endParaRPr lang="en-US" dirty="0"/>
            </a:p>
          </p:txBody>
        </p:sp>
        <p:sp>
          <p:nvSpPr>
            <p:cNvPr id="2240" name="Line 168"/>
            <p:cNvSpPr>
              <a:spLocks noChangeShapeType="1"/>
            </p:cNvSpPr>
            <p:nvPr/>
          </p:nvSpPr>
          <p:spPr bwMode="auto">
            <a:xfrm flipV="1">
              <a:off x="528" y="3600"/>
              <a:ext cx="96" cy="0"/>
            </a:xfrm>
            <a:prstGeom prst="line">
              <a:avLst/>
            </a:prstGeom>
            <a:grpFill/>
            <a:ln w="11176">
              <a:solidFill>
                <a:schemeClr val="tx1"/>
              </a:solidFill>
              <a:round/>
              <a:headEnd/>
              <a:tailEnd/>
            </a:ln>
            <a:scene3d>
              <a:camera prst="orthographicFront"/>
              <a:lightRig rig="threePt" dir="t"/>
            </a:scene3d>
            <a:sp3d>
              <a:bevelT/>
            </a:sp3d>
          </p:spPr>
          <p:txBody>
            <a:bodyPr/>
            <a:lstStyle/>
            <a:p>
              <a:pPr>
                <a:defRPr/>
              </a:pPr>
              <a:endParaRPr lang="en-US" dirty="0"/>
            </a:p>
          </p:txBody>
        </p:sp>
      </p:grpSp>
      <p:sp>
        <p:nvSpPr>
          <p:cNvPr id="2200" name="Freeform 169"/>
          <p:cNvSpPr>
            <a:spLocks/>
          </p:cNvSpPr>
          <p:nvPr/>
        </p:nvSpPr>
        <p:spPr bwMode="auto">
          <a:xfrm>
            <a:off x="762000" y="5834063"/>
            <a:ext cx="93663" cy="80962"/>
          </a:xfrm>
          <a:custGeom>
            <a:avLst/>
            <a:gdLst>
              <a:gd name="T0" fmla="*/ 0 w 119"/>
              <a:gd name="T1" fmla="*/ 2147483647 h 101"/>
              <a:gd name="T2" fmla="*/ 2147483647 w 119"/>
              <a:gd name="T3" fmla="*/ 2147483647 h 101"/>
              <a:gd name="T4" fmla="*/ 2147483647 w 119"/>
              <a:gd name="T5" fmla="*/ 2147483647 h 101"/>
              <a:gd name="T6" fmla="*/ 2147483647 w 119"/>
              <a:gd name="T7" fmla="*/ 2147483647 h 101"/>
              <a:gd name="T8" fmla="*/ 2147483647 w 119"/>
              <a:gd name="T9" fmla="*/ 2147483647 h 101"/>
              <a:gd name="T10" fmla="*/ 2147483647 w 119"/>
              <a:gd name="T11" fmla="*/ 2147483647 h 101"/>
              <a:gd name="T12" fmla="*/ 2147483647 w 119"/>
              <a:gd name="T13" fmla="*/ 2147483647 h 101"/>
              <a:gd name="T14" fmla="*/ 2147483647 w 119"/>
              <a:gd name="T15" fmla="*/ 2147483647 h 101"/>
              <a:gd name="T16" fmla="*/ 2147483647 w 119"/>
              <a:gd name="T17" fmla="*/ 0 h 101"/>
              <a:gd name="T18" fmla="*/ 0 w 119"/>
              <a:gd name="T19" fmla="*/ 2147483647 h 10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9"/>
              <a:gd name="T31" fmla="*/ 0 h 101"/>
              <a:gd name="T32" fmla="*/ 119 w 119"/>
              <a:gd name="T33" fmla="*/ 101 h 10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9" h="101">
                <a:moveTo>
                  <a:pt x="0" y="26"/>
                </a:moveTo>
                <a:lnTo>
                  <a:pt x="27" y="84"/>
                </a:lnTo>
                <a:lnTo>
                  <a:pt x="55" y="83"/>
                </a:lnTo>
                <a:lnTo>
                  <a:pt x="57" y="67"/>
                </a:lnTo>
                <a:lnTo>
                  <a:pt x="91" y="101"/>
                </a:lnTo>
                <a:lnTo>
                  <a:pt x="119" y="95"/>
                </a:lnTo>
                <a:lnTo>
                  <a:pt x="112" y="61"/>
                </a:lnTo>
                <a:lnTo>
                  <a:pt x="86" y="53"/>
                </a:lnTo>
                <a:lnTo>
                  <a:pt x="64" y="0"/>
                </a:lnTo>
                <a:lnTo>
                  <a:pt x="0" y="26"/>
                </a:lnTo>
                <a:close/>
              </a:path>
            </a:pathLst>
          </a:custGeom>
          <a:solidFill>
            <a:schemeClr val="bg2"/>
          </a:solidFill>
          <a:ln w="1651">
            <a:solidFill>
              <a:srgbClr val="000000"/>
            </a:solidFill>
            <a:prstDash val="solid"/>
            <a:round/>
            <a:headEnd/>
            <a:tailEnd/>
          </a:ln>
          <a:scene3d>
            <a:camera prst="orthographicFront"/>
            <a:lightRig rig="threePt" dir="t"/>
          </a:scene3d>
          <a:sp3d>
            <a:bevelT/>
          </a:sp3d>
        </p:spPr>
        <p:txBody>
          <a:bodyPr/>
          <a:lstStyle/>
          <a:p>
            <a:endParaRPr lang="en-US" dirty="0"/>
          </a:p>
        </p:txBody>
      </p:sp>
      <p:sp>
        <p:nvSpPr>
          <p:cNvPr id="2201" name="Rectangle 170"/>
          <p:cNvSpPr>
            <a:spLocks noChangeArrowheads="1"/>
          </p:cNvSpPr>
          <p:nvPr/>
        </p:nvSpPr>
        <p:spPr bwMode="auto">
          <a:xfrm>
            <a:off x="1114425" y="5792788"/>
            <a:ext cx="257175" cy="198437"/>
          </a:xfrm>
          <a:prstGeom prst="rect">
            <a:avLst/>
          </a:prstGeom>
          <a:noFill/>
          <a:ln w="9525">
            <a:noFill/>
            <a:miter lim="800000"/>
            <a:headEnd/>
            <a:tailEnd/>
          </a:ln>
        </p:spPr>
        <p:txBody>
          <a:bodyPr wrap="none" lIns="0" tIns="0" rIns="0" bIns="0">
            <a:spAutoFit/>
          </a:bodyPr>
          <a:lstStyle/>
          <a:p>
            <a:pPr eaLnBrk="0" hangingPunct="0"/>
            <a:r>
              <a:rPr lang="en-US" sz="1300" b="1" dirty="0">
                <a:solidFill>
                  <a:srgbClr val="000000"/>
                </a:solidFill>
                <a:latin typeface="Arial" charset="0"/>
              </a:rPr>
              <a:t>AM</a:t>
            </a:r>
            <a:endParaRPr lang="en-US" dirty="0"/>
          </a:p>
        </p:txBody>
      </p:sp>
      <p:sp>
        <p:nvSpPr>
          <p:cNvPr id="2202" name="Line 171"/>
          <p:cNvSpPr>
            <a:spLocks noChangeShapeType="1"/>
          </p:cNvSpPr>
          <p:nvPr/>
        </p:nvSpPr>
        <p:spPr bwMode="auto">
          <a:xfrm>
            <a:off x="914400" y="5915025"/>
            <a:ext cx="152400" cy="0"/>
          </a:xfrm>
          <a:prstGeom prst="line">
            <a:avLst/>
          </a:prstGeom>
          <a:noFill/>
          <a:ln w="11176">
            <a:solidFill>
              <a:schemeClr val="tx1"/>
            </a:solidFill>
            <a:round/>
            <a:headEnd/>
            <a:tailEnd/>
          </a:ln>
        </p:spPr>
        <p:txBody>
          <a:bodyPr/>
          <a:lstStyle/>
          <a:p>
            <a:endParaRPr lang="en-US" dirty="0"/>
          </a:p>
        </p:txBody>
      </p:sp>
      <p:sp>
        <p:nvSpPr>
          <p:cNvPr id="2203" name="Rectangle 172"/>
          <p:cNvSpPr>
            <a:spLocks noChangeArrowheads="1"/>
          </p:cNvSpPr>
          <p:nvPr/>
        </p:nvSpPr>
        <p:spPr bwMode="auto">
          <a:xfrm>
            <a:off x="962025" y="5137150"/>
            <a:ext cx="257175" cy="198438"/>
          </a:xfrm>
          <a:prstGeom prst="rect">
            <a:avLst/>
          </a:prstGeom>
          <a:noFill/>
          <a:ln w="9525">
            <a:noFill/>
            <a:miter lim="800000"/>
            <a:headEnd/>
            <a:tailEnd/>
          </a:ln>
        </p:spPr>
        <p:txBody>
          <a:bodyPr wrap="none" lIns="0" tIns="0" rIns="0" bIns="0">
            <a:spAutoFit/>
          </a:bodyPr>
          <a:lstStyle/>
          <a:p>
            <a:pPr eaLnBrk="0" hangingPunct="0"/>
            <a:r>
              <a:rPr lang="en-US" sz="1300" b="1" dirty="0">
                <a:solidFill>
                  <a:srgbClr val="000000"/>
                </a:solidFill>
                <a:latin typeface="Arial" charset="0"/>
              </a:rPr>
              <a:t>MK</a:t>
            </a:r>
            <a:endParaRPr lang="en-US" dirty="0"/>
          </a:p>
        </p:txBody>
      </p:sp>
      <p:grpSp>
        <p:nvGrpSpPr>
          <p:cNvPr id="4" name="Group 173"/>
          <p:cNvGrpSpPr>
            <a:grpSpLocks/>
          </p:cNvGrpSpPr>
          <p:nvPr/>
        </p:nvGrpSpPr>
        <p:grpSpPr bwMode="auto">
          <a:xfrm>
            <a:off x="7696200" y="5792788"/>
            <a:ext cx="454025" cy="365125"/>
            <a:chOff x="5232" y="3859"/>
            <a:chExt cx="286" cy="230"/>
          </a:xfrm>
          <a:solidFill>
            <a:schemeClr val="bg2"/>
          </a:solidFill>
        </p:grpSpPr>
        <p:sp>
          <p:nvSpPr>
            <p:cNvPr id="2234" name="Freeform 174"/>
            <p:cNvSpPr>
              <a:spLocks/>
            </p:cNvSpPr>
            <p:nvPr/>
          </p:nvSpPr>
          <p:spPr bwMode="auto">
            <a:xfrm>
              <a:off x="5232" y="3865"/>
              <a:ext cx="88" cy="60"/>
            </a:xfrm>
            <a:custGeom>
              <a:avLst/>
              <a:gdLst>
                <a:gd name="T0" fmla="*/ 0 w 99"/>
                <a:gd name="T1" fmla="*/ 1 h 90"/>
                <a:gd name="T2" fmla="*/ 4 w 99"/>
                <a:gd name="T3" fmla="*/ 1 h 90"/>
                <a:gd name="T4" fmla="*/ 5 w 99"/>
                <a:gd name="T5" fmla="*/ 1 h 90"/>
                <a:gd name="T6" fmla="*/ 6 w 99"/>
                <a:gd name="T7" fmla="*/ 0 h 90"/>
                <a:gd name="T8" fmla="*/ 13 w 99"/>
                <a:gd name="T9" fmla="*/ 1 h 90"/>
                <a:gd name="T10" fmla="*/ 7 w 99"/>
                <a:gd name="T11" fmla="*/ 1 h 90"/>
                <a:gd name="T12" fmla="*/ 4 w 99"/>
                <a:gd name="T13" fmla="*/ 1 h 90"/>
                <a:gd name="T14" fmla="*/ 4 w 99"/>
                <a:gd name="T15" fmla="*/ 1 h 90"/>
                <a:gd name="T16" fmla="*/ 0 w 99"/>
                <a:gd name="T17" fmla="*/ 1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9"/>
                <a:gd name="T28" fmla="*/ 0 h 90"/>
                <a:gd name="T29" fmla="*/ 99 w 99"/>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9" h="90">
                  <a:moveTo>
                    <a:pt x="0" y="90"/>
                  </a:moveTo>
                  <a:lnTo>
                    <a:pt x="7" y="40"/>
                  </a:lnTo>
                  <a:lnTo>
                    <a:pt x="40" y="33"/>
                  </a:lnTo>
                  <a:lnTo>
                    <a:pt x="45" y="0"/>
                  </a:lnTo>
                  <a:lnTo>
                    <a:pt x="99" y="36"/>
                  </a:lnTo>
                  <a:lnTo>
                    <a:pt x="48" y="61"/>
                  </a:lnTo>
                  <a:lnTo>
                    <a:pt x="20" y="50"/>
                  </a:lnTo>
                  <a:lnTo>
                    <a:pt x="27" y="75"/>
                  </a:lnTo>
                  <a:lnTo>
                    <a:pt x="0" y="90"/>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35" name="Freeform 175"/>
            <p:cNvSpPr>
              <a:spLocks/>
            </p:cNvSpPr>
            <p:nvPr/>
          </p:nvSpPr>
          <p:spPr bwMode="auto">
            <a:xfrm>
              <a:off x="5333" y="3890"/>
              <a:ext cx="41" cy="36"/>
            </a:xfrm>
            <a:custGeom>
              <a:avLst/>
              <a:gdLst>
                <a:gd name="T0" fmla="*/ 0 w 80"/>
                <a:gd name="T1" fmla="*/ 1 h 72"/>
                <a:gd name="T2" fmla="*/ 1 w 80"/>
                <a:gd name="T3" fmla="*/ 1 h 72"/>
                <a:gd name="T4" fmla="*/ 1 w 80"/>
                <a:gd name="T5" fmla="*/ 0 h 72"/>
                <a:gd name="T6" fmla="*/ 1 w 80"/>
                <a:gd name="T7" fmla="*/ 1 h 72"/>
                <a:gd name="T8" fmla="*/ 0 w 80"/>
                <a:gd name="T9" fmla="*/ 1 h 72"/>
                <a:gd name="T10" fmla="*/ 0 60000 65536"/>
                <a:gd name="T11" fmla="*/ 0 60000 65536"/>
                <a:gd name="T12" fmla="*/ 0 60000 65536"/>
                <a:gd name="T13" fmla="*/ 0 60000 65536"/>
                <a:gd name="T14" fmla="*/ 0 60000 65536"/>
                <a:gd name="T15" fmla="*/ 0 w 80"/>
                <a:gd name="T16" fmla="*/ 0 h 72"/>
                <a:gd name="T17" fmla="*/ 80 w 80"/>
                <a:gd name="T18" fmla="*/ 72 h 72"/>
              </a:gdLst>
              <a:ahLst/>
              <a:cxnLst>
                <a:cxn ang="T10">
                  <a:pos x="T0" y="T1"/>
                </a:cxn>
                <a:cxn ang="T11">
                  <a:pos x="T2" y="T3"/>
                </a:cxn>
                <a:cxn ang="T12">
                  <a:pos x="T4" y="T5"/>
                </a:cxn>
                <a:cxn ang="T13">
                  <a:pos x="T6" y="T7"/>
                </a:cxn>
                <a:cxn ang="T14">
                  <a:pos x="T8" y="T9"/>
                </a:cxn>
              </a:cxnLst>
              <a:rect l="T15" t="T16" r="T17" b="T18"/>
              <a:pathLst>
                <a:path w="80" h="72">
                  <a:moveTo>
                    <a:pt x="0" y="68"/>
                  </a:moveTo>
                  <a:lnTo>
                    <a:pt x="13" y="72"/>
                  </a:lnTo>
                  <a:lnTo>
                    <a:pt x="80" y="0"/>
                  </a:lnTo>
                  <a:lnTo>
                    <a:pt x="20" y="50"/>
                  </a:lnTo>
                  <a:lnTo>
                    <a:pt x="0" y="68"/>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36" name="Rectangle 176"/>
            <p:cNvSpPr>
              <a:spLocks noChangeArrowheads="1"/>
            </p:cNvSpPr>
            <p:nvPr/>
          </p:nvSpPr>
          <p:spPr bwMode="auto">
            <a:xfrm>
              <a:off x="5518" y="3859"/>
              <a:ext cx="0" cy="230"/>
            </a:xfrm>
            <a:prstGeom prst="rect">
              <a:avLst/>
            </a:prstGeom>
            <a:grpFill/>
            <a:ln w="9525">
              <a:noFill/>
              <a:miter lim="800000"/>
              <a:headEnd/>
              <a:tailEnd/>
            </a:ln>
            <a:scene3d>
              <a:camera prst="orthographicFront"/>
              <a:lightRig rig="threePt" dir="t"/>
            </a:scene3d>
            <a:sp3d>
              <a:bevelT/>
            </a:sp3d>
          </p:spPr>
          <p:txBody>
            <a:bodyPr wrap="none" lIns="0" tIns="0" rIns="0" bIns="0">
              <a:spAutoFit/>
            </a:bodyPr>
            <a:lstStyle/>
            <a:p>
              <a:pPr eaLnBrk="0" hangingPunct="0">
                <a:defRPr/>
              </a:pPr>
              <a:endParaRPr lang="en-US" dirty="0"/>
            </a:p>
          </p:txBody>
        </p:sp>
        <p:sp>
          <p:nvSpPr>
            <p:cNvPr id="2237" name="Line 177"/>
            <p:cNvSpPr>
              <a:spLocks noChangeShapeType="1"/>
            </p:cNvSpPr>
            <p:nvPr/>
          </p:nvSpPr>
          <p:spPr bwMode="auto">
            <a:xfrm>
              <a:off x="5376" y="3936"/>
              <a:ext cx="110" cy="0"/>
            </a:xfrm>
            <a:prstGeom prst="line">
              <a:avLst/>
            </a:prstGeom>
            <a:grpFill/>
            <a:ln w="11176">
              <a:solidFill>
                <a:schemeClr val="tx1"/>
              </a:solidFill>
              <a:round/>
              <a:headEnd/>
              <a:tailEnd/>
            </a:ln>
            <a:scene3d>
              <a:camera prst="orthographicFront"/>
              <a:lightRig rig="threePt" dir="t"/>
            </a:scene3d>
            <a:sp3d>
              <a:bevelT/>
            </a:sp3d>
          </p:spPr>
          <p:txBody>
            <a:bodyPr/>
            <a:lstStyle/>
            <a:p>
              <a:pPr>
                <a:defRPr/>
              </a:pPr>
              <a:endParaRPr lang="en-US" dirty="0"/>
            </a:p>
          </p:txBody>
        </p:sp>
      </p:grpSp>
      <p:sp>
        <p:nvSpPr>
          <p:cNvPr id="2205" name="Freeform 180"/>
          <p:cNvSpPr>
            <a:spLocks/>
          </p:cNvSpPr>
          <p:nvPr/>
        </p:nvSpPr>
        <p:spPr bwMode="auto">
          <a:xfrm>
            <a:off x="6553200" y="5564188"/>
            <a:ext cx="76200" cy="76200"/>
          </a:xfrm>
          <a:custGeom>
            <a:avLst/>
            <a:gdLst>
              <a:gd name="T0" fmla="*/ 0 w 43"/>
              <a:gd name="T1" fmla="*/ 2147483647 h 84"/>
              <a:gd name="T2" fmla="*/ 2147483647 w 43"/>
              <a:gd name="T3" fmla="*/ 2147483647 h 84"/>
              <a:gd name="T4" fmla="*/ 2147483647 w 43"/>
              <a:gd name="T5" fmla="*/ 0 h 84"/>
              <a:gd name="T6" fmla="*/ 2147483647 w 43"/>
              <a:gd name="T7" fmla="*/ 2147483647 h 84"/>
              <a:gd name="T8" fmla="*/ 0 w 43"/>
              <a:gd name="T9" fmla="*/ 2147483647 h 84"/>
              <a:gd name="T10" fmla="*/ 0 60000 65536"/>
              <a:gd name="T11" fmla="*/ 0 60000 65536"/>
              <a:gd name="T12" fmla="*/ 0 60000 65536"/>
              <a:gd name="T13" fmla="*/ 0 60000 65536"/>
              <a:gd name="T14" fmla="*/ 0 60000 65536"/>
              <a:gd name="T15" fmla="*/ 0 w 43"/>
              <a:gd name="T16" fmla="*/ 0 h 84"/>
              <a:gd name="T17" fmla="*/ 43 w 43"/>
              <a:gd name="T18" fmla="*/ 84 h 84"/>
            </a:gdLst>
            <a:ahLst/>
            <a:cxnLst>
              <a:cxn ang="T10">
                <a:pos x="T0" y="T1"/>
              </a:cxn>
              <a:cxn ang="T11">
                <a:pos x="T2" y="T3"/>
              </a:cxn>
              <a:cxn ang="T12">
                <a:pos x="T4" y="T5"/>
              </a:cxn>
              <a:cxn ang="T13">
                <a:pos x="T6" y="T7"/>
              </a:cxn>
              <a:cxn ang="T14">
                <a:pos x="T8" y="T9"/>
              </a:cxn>
            </a:cxnLst>
            <a:rect l="T15" t="T16" r="T17" b="T18"/>
            <a:pathLst>
              <a:path w="43" h="84">
                <a:moveTo>
                  <a:pt x="0" y="84"/>
                </a:moveTo>
                <a:lnTo>
                  <a:pt x="21" y="57"/>
                </a:lnTo>
                <a:lnTo>
                  <a:pt x="43" y="0"/>
                </a:lnTo>
                <a:lnTo>
                  <a:pt x="31" y="26"/>
                </a:lnTo>
                <a:lnTo>
                  <a:pt x="0" y="84"/>
                </a:lnTo>
                <a:close/>
              </a:path>
            </a:pathLst>
          </a:custGeom>
          <a:solidFill>
            <a:srgbClr val="339966"/>
          </a:solidFill>
          <a:ln w="1651">
            <a:solidFill>
              <a:srgbClr val="000000"/>
            </a:solidFill>
            <a:prstDash val="solid"/>
            <a:round/>
            <a:headEnd/>
            <a:tailEnd/>
          </a:ln>
        </p:spPr>
        <p:txBody>
          <a:bodyPr/>
          <a:lstStyle/>
          <a:p>
            <a:endParaRPr lang="en-US" dirty="0"/>
          </a:p>
        </p:txBody>
      </p:sp>
      <p:grpSp>
        <p:nvGrpSpPr>
          <p:cNvPr id="5" name="Group 181"/>
          <p:cNvGrpSpPr>
            <a:grpSpLocks/>
          </p:cNvGrpSpPr>
          <p:nvPr/>
        </p:nvGrpSpPr>
        <p:grpSpPr bwMode="auto">
          <a:xfrm>
            <a:off x="6858000" y="5564188"/>
            <a:ext cx="636588" cy="365125"/>
            <a:chOff x="4591" y="3667"/>
            <a:chExt cx="401" cy="230"/>
          </a:xfrm>
          <a:solidFill>
            <a:schemeClr val="bg2"/>
          </a:solidFill>
        </p:grpSpPr>
        <p:sp>
          <p:nvSpPr>
            <p:cNvPr id="2229" name="Freeform 182"/>
            <p:cNvSpPr>
              <a:spLocks/>
            </p:cNvSpPr>
            <p:nvPr/>
          </p:nvSpPr>
          <p:spPr bwMode="auto">
            <a:xfrm>
              <a:off x="4591" y="3671"/>
              <a:ext cx="207" cy="101"/>
            </a:xfrm>
            <a:custGeom>
              <a:avLst/>
              <a:gdLst>
                <a:gd name="T0" fmla="*/ 1 w 413"/>
                <a:gd name="T1" fmla="*/ 0 h 201"/>
                <a:gd name="T2" fmla="*/ 1 w 413"/>
                <a:gd name="T3" fmla="*/ 1 h 201"/>
                <a:gd name="T4" fmla="*/ 1 w 413"/>
                <a:gd name="T5" fmla="*/ 1 h 201"/>
                <a:gd name="T6" fmla="*/ 1 w 413"/>
                <a:gd name="T7" fmla="*/ 0 h 201"/>
                <a:gd name="T8" fmla="*/ 1 w 413"/>
                <a:gd name="T9" fmla="*/ 1 h 201"/>
                <a:gd name="T10" fmla="*/ 1 w 413"/>
                <a:gd name="T11" fmla="*/ 1 h 201"/>
                <a:gd name="T12" fmla="*/ 1 w 413"/>
                <a:gd name="T13" fmla="*/ 1 h 201"/>
                <a:gd name="T14" fmla="*/ 1 w 413"/>
                <a:gd name="T15" fmla="*/ 1 h 201"/>
                <a:gd name="T16" fmla="*/ 1 w 413"/>
                <a:gd name="T17" fmla="*/ 1 h 201"/>
                <a:gd name="T18" fmla="*/ 1 w 413"/>
                <a:gd name="T19" fmla="*/ 1 h 201"/>
                <a:gd name="T20" fmla="*/ 1 w 413"/>
                <a:gd name="T21" fmla="*/ 1 h 201"/>
                <a:gd name="T22" fmla="*/ 1 w 413"/>
                <a:gd name="T23" fmla="*/ 1 h 201"/>
                <a:gd name="T24" fmla="*/ 1 w 413"/>
                <a:gd name="T25" fmla="*/ 1 h 201"/>
                <a:gd name="T26" fmla="*/ 1 w 413"/>
                <a:gd name="T27" fmla="*/ 1 h 201"/>
                <a:gd name="T28" fmla="*/ 1 w 413"/>
                <a:gd name="T29" fmla="*/ 1 h 201"/>
                <a:gd name="T30" fmla="*/ 1 w 413"/>
                <a:gd name="T31" fmla="*/ 1 h 201"/>
                <a:gd name="T32" fmla="*/ 1 w 413"/>
                <a:gd name="T33" fmla="*/ 1 h 201"/>
                <a:gd name="T34" fmla="*/ 1 w 413"/>
                <a:gd name="T35" fmla="*/ 1 h 201"/>
                <a:gd name="T36" fmla="*/ 1 w 413"/>
                <a:gd name="T37" fmla="*/ 1 h 201"/>
                <a:gd name="T38" fmla="*/ 1 w 413"/>
                <a:gd name="T39" fmla="*/ 1 h 201"/>
                <a:gd name="T40" fmla="*/ 1 w 413"/>
                <a:gd name="T41" fmla="*/ 1 h 201"/>
                <a:gd name="T42" fmla="*/ 1 w 413"/>
                <a:gd name="T43" fmla="*/ 1 h 201"/>
                <a:gd name="T44" fmla="*/ 1 w 413"/>
                <a:gd name="T45" fmla="*/ 1 h 201"/>
                <a:gd name="T46" fmla="*/ 1 w 413"/>
                <a:gd name="T47" fmla="*/ 1 h 201"/>
                <a:gd name="T48" fmla="*/ 1 w 413"/>
                <a:gd name="T49" fmla="*/ 1 h 201"/>
                <a:gd name="T50" fmla="*/ 1 w 413"/>
                <a:gd name="T51" fmla="*/ 1 h 201"/>
                <a:gd name="T52" fmla="*/ 1 w 413"/>
                <a:gd name="T53" fmla="*/ 1 h 201"/>
                <a:gd name="T54" fmla="*/ 1 w 413"/>
                <a:gd name="T55" fmla="*/ 1 h 201"/>
                <a:gd name="T56" fmla="*/ 1 w 413"/>
                <a:gd name="T57" fmla="*/ 1 h 201"/>
                <a:gd name="T58" fmla="*/ 1 w 413"/>
                <a:gd name="T59" fmla="*/ 1 h 201"/>
                <a:gd name="T60" fmla="*/ 1 w 413"/>
                <a:gd name="T61" fmla="*/ 1 h 201"/>
                <a:gd name="T62" fmla="*/ 1 w 413"/>
                <a:gd name="T63" fmla="*/ 1 h 201"/>
                <a:gd name="T64" fmla="*/ 1 w 413"/>
                <a:gd name="T65" fmla="*/ 1 h 201"/>
                <a:gd name="T66" fmla="*/ 1 w 413"/>
                <a:gd name="T67" fmla="*/ 1 h 201"/>
                <a:gd name="T68" fmla="*/ 1 w 413"/>
                <a:gd name="T69" fmla="*/ 1 h 201"/>
                <a:gd name="T70" fmla="*/ 1 w 413"/>
                <a:gd name="T71" fmla="*/ 1 h 201"/>
                <a:gd name="T72" fmla="*/ 1 w 413"/>
                <a:gd name="T73" fmla="*/ 1 h 201"/>
                <a:gd name="T74" fmla="*/ 1 w 413"/>
                <a:gd name="T75" fmla="*/ 1 h 201"/>
                <a:gd name="T76" fmla="*/ 1 w 413"/>
                <a:gd name="T77" fmla="*/ 1 h 201"/>
                <a:gd name="T78" fmla="*/ 1 w 413"/>
                <a:gd name="T79" fmla="*/ 1 h 201"/>
                <a:gd name="T80" fmla="*/ 1 w 413"/>
                <a:gd name="T81" fmla="*/ 1 h 201"/>
                <a:gd name="T82" fmla="*/ 1 w 413"/>
                <a:gd name="T83" fmla="*/ 1 h 201"/>
                <a:gd name="T84" fmla="*/ 1 w 413"/>
                <a:gd name="T85" fmla="*/ 1 h 201"/>
                <a:gd name="T86" fmla="*/ 1 w 413"/>
                <a:gd name="T87" fmla="*/ 1 h 201"/>
                <a:gd name="T88" fmla="*/ 1 w 413"/>
                <a:gd name="T89" fmla="*/ 1 h 201"/>
                <a:gd name="T90" fmla="*/ 1 w 413"/>
                <a:gd name="T91" fmla="*/ 1 h 201"/>
                <a:gd name="T92" fmla="*/ 1 w 413"/>
                <a:gd name="T93" fmla="*/ 1 h 201"/>
                <a:gd name="T94" fmla="*/ 1 w 413"/>
                <a:gd name="T95" fmla="*/ 1 h 201"/>
                <a:gd name="T96" fmla="*/ 1 w 413"/>
                <a:gd name="T97" fmla="*/ 1 h 201"/>
                <a:gd name="T98" fmla="*/ 1 w 413"/>
                <a:gd name="T99" fmla="*/ 1 h 201"/>
                <a:gd name="T100" fmla="*/ 1 w 413"/>
                <a:gd name="T101" fmla="*/ 1 h 201"/>
                <a:gd name="T102" fmla="*/ 0 w 413"/>
                <a:gd name="T103" fmla="*/ 1 h 201"/>
                <a:gd name="T104" fmla="*/ 1 w 413"/>
                <a:gd name="T105" fmla="*/ 1 h 201"/>
                <a:gd name="T106" fmla="*/ 1 w 413"/>
                <a:gd name="T107" fmla="*/ 1 h 20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13"/>
                <a:gd name="T163" fmla="*/ 0 h 201"/>
                <a:gd name="T164" fmla="*/ 413 w 413"/>
                <a:gd name="T165" fmla="*/ 201 h 20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13" h="201">
                  <a:moveTo>
                    <a:pt x="28" y="0"/>
                  </a:moveTo>
                  <a:lnTo>
                    <a:pt x="49" y="0"/>
                  </a:lnTo>
                  <a:lnTo>
                    <a:pt x="62" y="0"/>
                  </a:lnTo>
                  <a:lnTo>
                    <a:pt x="76" y="7"/>
                  </a:lnTo>
                  <a:lnTo>
                    <a:pt x="104" y="7"/>
                  </a:lnTo>
                  <a:lnTo>
                    <a:pt x="112" y="3"/>
                  </a:lnTo>
                  <a:lnTo>
                    <a:pt x="138" y="10"/>
                  </a:lnTo>
                  <a:lnTo>
                    <a:pt x="150" y="3"/>
                  </a:lnTo>
                  <a:lnTo>
                    <a:pt x="160" y="7"/>
                  </a:lnTo>
                  <a:lnTo>
                    <a:pt x="169" y="3"/>
                  </a:lnTo>
                  <a:lnTo>
                    <a:pt x="194" y="10"/>
                  </a:lnTo>
                  <a:lnTo>
                    <a:pt x="208" y="0"/>
                  </a:lnTo>
                  <a:lnTo>
                    <a:pt x="242" y="7"/>
                  </a:lnTo>
                  <a:lnTo>
                    <a:pt x="265" y="7"/>
                  </a:lnTo>
                  <a:lnTo>
                    <a:pt x="266" y="7"/>
                  </a:lnTo>
                  <a:lnTo>
                    <a:pt x="271" y="10"/>
                  </a:lnTo>
                  <a:lnTo>
                    <a:pt x="277" y="10"/>
                  </a:lnTo>
                  <a:lnTo>
                    <a:pt x="286" y="18"/>
                  </a:lnTo>
                  <a:lnTo>
                    <a:pt x="294" y="18"/>
                  </a:lnTo>
                  <a:lnTo>
                    <a:pt x="312" y="29"/>
                  </a:lnTo>
                  <a:lnTo>
                    <a:pt x="312" y="28"/>
                  </a:lnTo>
                  <a:lnTo>
                    <a:pt x="304" y="18"/>
                  </a:lnTo>
                  <a:lnTo>
                    <a:pt x="299" y="18"/>
                  </a:lnTo>
                  <a:lnTo>
                    <a:pt x="283" y="10"/>
                  </a:lnTo>
                  <a:lnTo>
                    <a:pt x="288" y="7"/>
                  </a:lnTo>
                  <a:lnTo>
                    <a:pt x="294" y="12"/>
                  </a:lnTo>
                  <a:lnTo>
                    <a:pt x="308" y="12"/>
                  </a:lnTo>
                  <a:lnTo>
                    <a:pt x="312" y="10"/>
                  </a:lnTo>
                  <a:lnTo>
                    <a:pt x="318" y="10"/>
                  </a:lnTo>
                  <a:lnTo>
                    <a:pt x="318" y="12"/>
                  </a:lnTo>
                  <a:lnTo>
                    <a:pt x="324" y="12"/>
                  </a:lnTo>
                  <a:lnTo>
                    <a:pt x="324" y="10"/>
                  </a:lnTo>
                  <a:lnTo>
                    <a:pt x="335" y="12"/>
                  </a:lnTo>
                  <a:lnTo>
                    <a:pt x="339" y="10"/>
                  </a:lnTo>
                  <a:lnTo>
                    <a:pt x="346" y="16"/>
                  </a:lnTo>
                  <a:lnTo>
                    <a:pt x="354" y="16"/>
                  </a:lnTo>
                  <a:lnTo>
                    <a:pt x="360" y="23"/>
                  </a:lnTo>
                  <a:lnTo>
                    <a:pt x="367" y="23"/>
                  </a:lnTo>
                  <a:lnTo>
                    <a:pt x="367" y="28"/>
                  </a:lnTo>
                  <a:lnTo>
                    <a:pt x="370" y="28"/>
                  </a:lnTo>
                  <a:lnTo>
                    <a:pt x="370" y="29"/>
                  </a:lnTo>
                  <a:lnTo>
                    <a:pt x="378" y="35"/>
                  </a:lnTo>
                  <a:lnTo>
                    <a:pt x="379" y="34"/>
                  </a:lnTo>
                  <a:lnTo>
                    <a:pt x="386" y="40"/>
                  </a:lnTo>
                  <a:lnTo>
                    <a:pt x="395" y="43"/>
                  </a:lnTo>
                  <a:lnTo>
                    <a:pt x="400" y="37"/>
                  </a:lnTo>
                  <a:lnTo>
                    <a:pt x="401" y="37"/>
                  </a:lnTo>
                  <a:lnTo>
                    <a:pt x="411" y="29"/>
                  </a:lnTo>
                  <a:lnTo>
                    <a:pt x="407" y="40"/>
                  </a:lnTo>
                  <a:lnTo>
                    <a:pt x="405" y="45"/>
                  </a:lnTo>
                  <a:lnTo>
                    <a:pt x="407" y="53"/>
                  </a:lnTo>
                  <a:lnTo>
                    <a:pt x="407" y="59"/>
                  </a:lnTo>
                  <a:lnTo>
                    <a:pt x="407" y="66"/>
                  </a:lnTo>
                  <a:lnTo>
                    <a:pt x="405" y="66"/>
                  </a:lnTo>
                  <a:lnTo>
                    <a:pt x="407" y="70"/>
                  </a:lnTo>
                  <a:lnTo>
                    <a:pt x="405" y="76"/>
                  </a:lnTo>
                  <a:lnTo>
                    <a:pt x="407" y="78"/>
                  </a:lnTo>
                  <a:lnTo>
                    <a:pt x="411" y="78"/>
                  </a:lnTo>
                  <a:lnTo>
                    <a:pt x="413" y="87"/>
                  </a:lnTo>
                  <a:lnTo>
                    <a:pt x="411" y="95"/>
                  </a:lnTo>
                  <a:lnTo>
                    <a:pt x="405" y="85"/>
                  </a:lnTo>
                  <a:lnTo>
                    <a:pt x="405" y="87"/>
                  </a:lnTo>
                  <a:lnTo>
                    <a:pt x="407" y="99"/>
                  </a:lnTo>
                  <a:lnTo>
                    <a:pt x="404" y="103"/>
                  </a:lnTo>
                  <a:lnTo>
                    <a:pt x="396" y="101"/>
                  </a:lnTo>
                  <a:lnTo>
                    <a:pt x="389" y="103"/>
                  </a:lnTo>
                  <a:lnTo>
                    <a:pt x="389" y="109"/>
                  </a:lnTo>
                  <a:lnTo>
                    <a:pt x="385" y="106"/>
                  </a:lnTo>
                  <a:lnTo>
                    <a:pt x="375" y="114"/>
                  </a:lnTo>
                  <a:lnTo>
                    <a:pt x="370" y="126"/>
                  </a:lnTo>
                  <a:lnTo>
                    <a:pt x="369" y="131"/>
                  </a:lnTo>
                  <a:lnTo>
                    <a:pt x="367" y="143"/>
                  </a:lnTo>
                  <a:lnTo>
                    <a:pt x="367" y="151"/>
                  </a:lnTo>
                  <a:lnTo>
                    <a:pt x="362" y="151"/>
                  </a:lnTo>
                  <a:lnTo>
                    <a:pt x="360" y="156"/>
                  </a:lnTo>
                  <a:lnTo>
                    <a:pt x="359" y="164"/>
                  </a:lnTo>
                  <a:lnTo>
                    <a:pt x="354" y="164"/>
                  </a:lnTo>
                  <a:lnTo>
                    <a:pt x="339" y="177"/>
                  </a:lnTo>
                  <a:lnTo>
                    <a:pt x="324" y="181"/>
                  </a:lnTo>
                  <a:lnTo>
                    <a:pt x="312" y="181"/>
                  </a:lnTo>
                  <a:lnTo>
                    <a:pt x="304" y="187"/>
                  </a:lnTo>
                  <a:lnTo>
                    <a:pt x="299" y="184"/>
                  </a:lnTo>
                  <a:lnTo>
                    <a:pt x="286" y="193"/>
                  </a:lnTo>
                  <a:lnTo>
                    <a:pt x="275" y="196"/>
                  </a:lnTo>
                  <a:lnTo>
                    <a:pt x="270" y="196"/>
                  </a:lnTo>
                  <a:lnTo>
                    <a:pt x="265" y="196"/>
                  </a:lnTo>
                  <a:lnTo>
                    <a:pt x="269" y="193"/>
                  </a:lnTo>
                  <a:lnTo>
                    <a:pt x="271" y="193"/>
                  </a:lnTo>
                  <a:lnTo>
                    <a:pt x="266" y="189"/>
                  </a:lnTo>
                  <a:lnTo>
                    <a:pt x="263" y="189"/>
                  </a:lnTo>
                  <a:lnTo>
                    <a:pt x="261" y="193"/>
                  </a:lnTo>
                  <a:lnTo>
                    <a:pt x="261" y="196"/>
                  </a:lnTo>
                  <a:lnTo>
                    <a:pt x="254" y="193"/>
                  </a:lnTo>
                  <a:lnTo>
                    <a:pt x="250" y="196"/>
                  </a:lnTo>
                  <a:lnTo>
                    <a:pt x="244" y="193"/>
                  </a:lnTo>
                  <a:lnTo>
                    <a:pt x="243" y="193"/>
                  </a:lnTo>
                  <a:lnTo>
                    <a:pt x="236" y="185"/>
                  </a:lnTo>
                  <a:lnTo>
                    <a:pt x="231" y="184"/>
                  </a:lnTo>
                  <a:lnTo>
                    <a:pt x="223" y="193"/>
                  </a:lnTo>
                  <a:lnTo>
                    <a:pt x="220" y="193"/>
                  </a:lnTo>
                  <a:lnTo>
                    <a:pt x="202" y="184"/>
                  </a:lnTo>
                  <a:lnTo>
                    <a:pt x="191" y="176"/>
                  </a:lnTo>
                  <a:lnTo>
                    <a:pt x="177" y="185"/>
                  </a:lnTo>
                  <a:lnTo>
                    <a:pt x="166" y="189"/>
                  </a:lnTo>
                  <a:lnTo>
                    <a:pt x="156" y="187"/>
                  </a:lnTo>
                  <a:lnTo>
                    <a:pt x="151" y="184"/>
                  </a:lnTo>
                  <a:lnTo>
                    <a:pt x="142" y="185"/>
                  </a:lnTo>
                  <a:lnTo>
                    <a:pt x="132" y="177"/>
                  </a:lnTo>
                  <a:lnTo>
                    <a:pt x="130" y="177"/>
                  </a:lnTo>
                  <a:lnTo>
                    <a:pt x="125" y="185"/>
                  </a:lnTo>
                  <a:lnTo>
                    <a:pt x="124" y="184"/>
                  </a:lnTo>
                  <a:lnTo>
                    <a:pt x="125" y="177"/>
                  </a:lnTo>
                  <a:lnTo>
                    <a:pt x="117" y="176"/>
                  </a:lnTo>
                  <a:lnTo>
                    <a:pt x="112" y="179"/>
                  </a:lnTo>
                  <a:lnTo>
                    <a:pt x="112" y="184"/>
                  </a:lnTo>
                  <a:lnTo>
                    <a:pt x="118" y="181"/>
                  </a:lnTo>
                  <a:lnTo>
                    <a:pt x="109" y="189"/>
                  </a:lnTo>
                  <a:lnTo>
                    <a:pt x="104" y="193"/>
                  </a:lnTo>
                  <a:lnTo>
                    <a:pt x="99" y="193"/>
                  </a:lnTo>
                  <a:lnTo>
                    <a:pt x="97" y="196"/>
                  </a:lnTo>
                  <a:lnTo>
                    <a:pt x="88" y="193"/>
                  </a:lnTo>
                  <a:lnTo>
                    <a:pt x="82" y="187"/>
                  </a:lnTo>
                  <a:lnTo>
                    <a:pt x="82" y="193"/>
                  </a:lnTo>
                  <a:lnTo>
                    <a:pt x="82" y="201"/>
                  </a:lnTo>
                  <a:lnTo>
                    <a:pt x="73" y="201"/>
                  </a:lnTo>
                  <a:lnTo>
                    <a:pt x="65" y="189"/>
                  </a:lnTo>
                  <a:lnTo>
                    <a:pt x="56" y="184"/>
                  </a:lnTo>
                  <a:lnTo>
                    <a:pt x="49" y="187"/>
                  </a:lnTo>
                  <a:lnTo>
                    <a:pt x="42" y="193"/>
                  </a:lnTo>
                  <a:lnTo>
                    <a:pt x="38" y="196"/>
                  </a:lnTo>
                  <a:lnTo>
                    <a:pt x="28" y="193"/>
                  </a:lnTo>
                  <a:lnTo>
                    <a:pt x="22" y="193"/>
                  </a:lnTo>
                  <a:lnTo>
                    <a:pt x="21" y="196"/>
                  </a:lnTo>
                  <a:lnTo>
                    <a:pt x="16" y="201"/>
                  </a:lnTo>
                  <a:lnTo>
                    <a:pt x="16" y="193"/>
                  </a:lnTo>
                  <a:lnTo>
                    <a:pt x="14" y="193"/>
                  </a:lnTo>
                  <a:lnTo>
                    <a:pt x="14" y="184"/>
                  </a:lnTo>
                  <a:lnTo>
                    <a:pt x="16" y="173"/>
                  </a:lnTo>
                  <a:lnTo>
                    <a:pt x="25" y="173"/>
                  </a:lnTo>
                  <a:lnTo>
                    <a:pt x="16" y="168"/>
                  </a:lnTo>
                  <a:lnTo>
                    <a:pt x="14" y="165"/>
                  </a:lnTo>
                  <a:lnTo>
                    <a:pt x="14" y="156"/>
                  </a:lnTo>
                  <a:lnTo>
                    <a:pt x="17" y="151"/>
                  </a:lnTo>
                  <a:lnTo>
                    <a:pt x="15" y="148"/>
                  </a:lnTo>
                  <a:lnTo>
                    <a:pt x="20" y="140"/>
                  </a:lnTo>
                  <a:lnTo>
                    <a:pt x="17" y="131"/>
                  </a:lnTo>
                  <a:lnTo>
                    <a:pt x="17" y="126"/>
                  </a:lnTo>
                  <a:lnTo>
                    <a:pt x="17" y="120"/>
                  </a:lnTo>
                  <a:lnTo>
                    <a:pt x="22" y="112"/>
                  </a:lnTo>
                  <a:lnTo>
                    <a:pt x="25" y="104"/>
                  </a:lnTo>
                  <a:lnTo>
                    <a:pt x="22" y="99"/>
                  </a:lnTo>
                  <a:lnTo>
                    <a:pt x="16" y="79"/>
                  </a:lnTo>
                  <a:lnTo>
                    <a:pt x="11" y="74"/>
                  </a:lnTo>
                  <a:lnTo>
                    <a:pt x="5" y="70"/>
                  </a:lnTo>
                  <a:lnTo>
                    <a:pt x="3" y="57"/>
                  </a:lnTo>
                  <a:lnTo>
                    <a:pt x="0" y="57"/>
                  </a:lnTo>
                  <a:lnTo>
                    <a:pt x="0" y="51"/>
                  </a:lnTo>
                  <a:lnTo>
                    <a:pt x="4" y="45"/>
                  </a:lnTo>
                  <a:lnTo>
                    <a:pt x="10" y="45"/>
                  </a:lnTo>
                  <a:lnTo>
                    <a:pt x="20" y="37"/>
                  </a:lnTo>
                  <a:lnTo>
                    <a:pt x="25" y="29"/>
                  </a:lnTo>
                  <a:lnTo>
                    <a:pt x="22" y="12"/>
                  </a:lnTo>
                  <a:lnTo>
                    <a:pt x="25" y="2"/>
                  </a:lnTo>
                  <a:lnTo>
                    <a:pt x="28" y="0"/>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30" name="Freeform 183"/>
            <p:cNvSpPr>
              <a:spLocks/>
            </p:cNvSpPr>
            <p:nvPr/>
          </p:nvSpPr>
          <p:spPr bwMode="auto">
            <a:xfrm>
              <a:off x="4821" y="3686"/>
              <a:ext cx="14" cy="11"/>
            </a:xfrm>
            <a:custGeom>
              <a:avLst/>
              <a:gdLst>
                <a:gd name="T0" fmla="*/ 0 w 28"/>
                <a:gd name="T1" fmla="*/ 0 h 22"/>
                <a:gd name="T2" fmla="*/ 1 w 28"/>
                <a:gd name="T3" fmla="*/ 1 h 22"/>
                <a:gd name="T4" fmla="*/ 1 w 28"/>
                <a:gd name="T5" fmla="*/ 1 h 22"/>
                <a:gd name="T6" fmla="*/ 1 w 28"/>
                <a:gd name="T7" fmla="*/ 1 h 22"/>
                <a:gd name="T8" fmla="*/ 1 w 28"/>
                <a:gd name="T9" fmla="*/ 1 h 22"/>
                <a:gd name="T10" fmla="*/ 1 w 28"/>
                <a:gd name="T11" fmla="*/ 1 h 22"/>
                <a:gd name="T12" fmla="*/ 1 w 28"/>
                <a:gd name="T13" fmla="*/ 1 h 22"/>
                <a:gd name="T14" fmla="*/ 1 w 28"/>
                <a:gd name="T15" fmla="*/ 1 h 22"/>
                <a:gd name="T16" fmla="*/ 1 w 28"/>
                <a:gd name="T17" fmla="*/ 1 h 22"/>
                <a:gd name="T18" fmla="*/ 1 w 28"/>
                <a:gd name="T19" fmla="*/ 1 h 22"/>
                <a:gd name="T20" fmla="*/ 1 w 28"/>
                <a:gd name="T21" fmla="*/ 1 h 22"/>
                <a:gd name="T22" fmla="*/ 1 w 28"/>
                <a:gd name="T23" fmla="*/ 1 h 22"/>
                <a:gd name="T24" fmla="*/ 1 w 28"/>
                <a:gd name="T25" fmla="*/ 0 h 22"/>
                <a:gd name="T26" fmla="*/ 0 w 28"/>
                <a:gd name="T27" fmla="*/ 0 h 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
                <a:gd name="T43" fmla="*/ 0 h 22"/>
                <a:gd name="T44" fmla="*/ 28 w 28"/>
                <a:gd name="T45" fmla="*/ 22 h 2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 h="22">
                  <a:moveTo>
                    <a:pt x="0" y="0"/>
                  </a:moveTo>
                  <a:lnTo>
                    <a:pt x="4" y="14"/>
                  </a:lnTo>
                  <a:lnTo>
                    <a:pt x="12" y="22"/>
                  </a:lnTo>
                  <a:lnTo>
                    <a:pt x="16" y="22"/>
                  </a:lnTo>
                  <a:lnTo>
                    <a:pt x="12" y="19"/>
                  </a:lnTo>
                  <a:lnTo>
                    <a:pt x="18" y="19"/>
                  </a:lnTo>
                  <a:lnTo>
                    <a:pt x="20" y="19"/>
                  </a:lnTo>
                  <a:lnTo>
                    <a:pt x="23" y="19"/>
                  </a:lnTo>
                  <a:lnTo>
                    <a:pt x="28" y="19"/>
                  </a:lnTo>
                  <a:lnTo>
                    <a:pt x="18" y="6"/>
                  </a:lnTo>
                  <a:lnTo>
                    <a:pt x="13" y="6"/>
                  </a:lnTo>
                  <a:lnTo>
                    <a:pt x="5" y="6"/>
                  </a:lnTo>
                  <a:lnTo>
                    <a:pt x="1" y="0"/>
                  </a:lnTo>
                  <a:lnTo>
                    <a:pt x="0" y="0"/>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31" name="Rectangle 184"/>
            <p:cNvSpPr>
              <a:spLocks noChangeArrowheads="1"/>
            </p:cNvSpPr>
            <p:nvPr/>
          </p:nvSpPr>
          <p:spPr bwMode="auto">
            <a:xfrm>
              <a:off x="4992" y="3667"/>
              <a:ext cx="0" cy="230"/>
            </a:xfrm>
            <a:prstGeom prst="rect">
              <a:avLst/>
            </a:prstGeom>
            <a:grpFill/>
            <a:ln w="9525">
              <a:noFill/>
              <a:miter lim="800000"/>
              <a:headEnd/>
              <a:tailEnd/>
            </a:ln>
            <a:scene3d>
              <a:camera prst="orthographicFront"/>
              <a:lightRig rig="threePt" dir="t"/>
            </a:scene3d>
            <a:sp3d>
              <a:bevelT/>
            </a:sp3d>
          </p:spPr>
          <p:txBody>
            <a:bodyPr wrap="none" lIns="0" tIns="0" rIns="0" bIns="0">
              <a:spAutoFit/>
            </a:bodyPr>
            <a:lstStyle/>
            <a:p>
              <a:pPr eaLnBrk="0" hangingPunct="0">
                <a:defRPr/>
              </a:pPr>
              <a:endParaRPr lang="en-US" dirty="0"/>
            </a:p>
          </p:txBody>
        </p:sp>
        <p:sp>
          <p:nvSpPr>
            <p:cNvPr id="2232" name="Line 185"/>
            <p:cNvSpPr>
              <a:spLocks noChangeShapeType="1"/>
            </p:cNvSpPr>
            <p:nvPr/>
          </p:nvSpPr>
          <p:spPr bwMode="auto">
            <a:xfrm>
              <a:off x="4800" y="3744"/>
              <a:ext cx="144" cy="0"/>
            </a:xfrm>
            <a:prstGeom prst="line">
              <a:avLst/>
            </a:prstGeom>
            <a:grpFill/>
            <a:ln w="11176">
              <a:solidFill>
                <a:schemeClr val="tx1"/>
              </a:solidFill>
              <a:round/>
              <a:headEnd/>
              <a:tailEnd/>
            </a:ln>
            <a:scene3d>
              <a:camera prst="orthographicFront"/>
              <a:lightRig rig="threePt" dir="t"/>
            </a:scene3d>
            <a:sp3d>
              <a:bevelT/>
            </a:sp3d>
          </p:spPr>
          <p:txBody>
            <a:bodyPr/>
            <a:lstStyle/>
            <a:p>
              <a:pPr>
                <a:defRPr/>
              </a:pPr>
              <a:endParaRPr lang="en-US" dirty="0"/>
            </a:p>
          </p:txBody>
        </p:sp>
        <p:sp>
          <p:nvSpPr>
            <p:cNvPr id="2233" name="Freeform 186"/>
            <p:cNvSpPr>
              <a:spLocks/>
            </p:cNvSpPr>
            <p:nvPr/>
          </p:nvSpPr>
          <p:spPr bwMode="auto">
            <a:xfrm>
              <a:off x="4809" y="3719"/>
              <a:ext cx="31" cy="8"/>
            </a:xfrm>
            <a:custGeom>
              <a:avLst/>
              <a:gdLst>
                <a:gd name="T0" fmla="*/ 1 w 61"/>
                <a:gd name="T1" fmla="*/ 1 h 16"/>
                <a:gd name="T2" fmla="*/ 1 w 61"/>
                <a:gd name="T3" fmla="*/ 1 h 16"/>
                <a:gd name="T4" fmla="*/ 1 w 61"/>
                <a:gd name="T5" fmla="*/ 1 h 16"/>
                <a:gd name="T6" fmla="*/ 1 w 61"/>
                <a:gd name="T7" fmla="*/ 0 h 16"/>
                <a:gd name="T8" fmla="*/ 1 w 61"/>
                <a:gd name="T9" fmla="*/ 1 h 16"/>
                <a:gd name="T10" fmla="*/ 1 w 61"/>
                <a:gd name="T11" fmla="*/ 1 h 16"/>
                <a:gd name="T12" fmla="*/ 1 w 61"/>
                <a:gd name="T13" fmla="*/ 1 h 16"/>
                <a:gd name="T14" fmla="*/ 1 w 61"/>
                <a:gd name="T15" fmla="*/ 1 h 16"/>
                <a:gd name="T16" fmla="*/ 1 w 61"/>
                <a:gd name="T17" fmla="*/ 1 h 16"/>
                <a:gd name="T18" fmla="*/ 1 w 61"/>
                <a:gd name="T19" fmla="*/ 1 h 16"/>
                <a:gd name="T20" fmla="*/ 1 w 61"/>
                <a:gd name="T21" fmla="*/ 1 h 16"/>
                <a:gd name="T22" fmla="*/ 1 w 61"/>
                <a:gd name="T23" fmla="*/ 1 h 16"/>
                <a:gd name="T24" fmla="*/ 1 w 61"/>
                <a:gd name="T25" fmla="*/ 1 h 16"/>
                <a:gd name="T26" fmla="*/ 1 w 61"/>
                <a:gd name="T27" fmla="*/ 1 h 16"/>
                <a:gd name="T28" fmla="*/ 1 w 61"/>
                <a:gd name="T29" fmla="*/ 1 h 16"/>
                <a:gd name="T30" fmla="*/ 1 w 61"/>
                <a:gd name="T31" fmla="*/ 1 h 16"/>
                <a:gd name="T32" fmla="*/ 1 w 61"/>
                <a:gd name="T33" fmla="*/ 1 h 16"/>
                <a:gd name="T34" fmla="*/ 1 w 61"/>
                <a:gd name="T35" fmla="*/ 1 h 16"/>
                <a:gd name="T36" fmla="*/ 1 w 61"/>
                <a:gd name="T37" fmla="*/ 1 h 16"/>
                <a:gd name="T38" fmla="*/ 1 w 61"/>
                <a:gd name="T39" fmla="*/ 1 h 16"/>
                <a:gd name="T40" fmla="*/ 0 w 61"/>
                <a:gd name="T41" fmla="*/ 1 h 16"/>
                <a:gd name="T42" fmla="*/ 0 w 61"/>
                <a:gd name="T43" fmla="*/ 1 h 16"/>
                <a:gd name="T44" fmla="*/ 1 w 61"/>
                <a:gd name="T45" fmla="*/ 1 h 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1"/>
                <a:gd name="T70" fmla="*/ 0 h 16"/>
                <a:gd name="T71" fmla="*/ 61 w 61"/>
                <a:gd name="T72" fmla="*/ 16 h 1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1" h="16">
                  <a:moveTo>
                    <a:pt x="7" y="7"/>
                  </a:moveTo>
                  <a:lnTo>
                    <a:pt x="25" y="4"/>
                  </a:lnTo>
                  <a:lnTo>
                    <a:pt x="29" y="1"/>
                  </a:lnTo>
                  <a:lnTo>
                    <a:pt x="38" y="0"/>
                  </a:lnTo>
                  <a:lnTo>
                    <a:pt x="45" y="1"/>
                  </a:lnTo>
                  <a:lnTo>
                    <a:pt x="49" y="2"/>
                  </a:lnTo>
                  <a:lnTo>
                    <a:pt x="54" y="2"/>
                  </a:lnTo>
                  <a:lnTo>
                    <a:pt x="59" y="2"/>
                  </a:lnTo>
                  <a:lnTo>
                    <a:pt x="61" y="4"/>
                  </a:lnTo>
                  <a:lnTo>
                    <a:pt x="59" y="5"/>
                  </a:lnTo>
                  <a:lnTo>
                    <a:pt x="49" y="7"/>
                  </a:lnTo>
                  <a:lnTo>
                    <a:pt x="44" y="8"/>
                  </a:lnTo>
                  <a:lnTo>
                    <a:pt x="44" y="7"/>
                  </a:lnTo>
                  <a:lnTo>
                    <a:pt x="38" y="10"/>
                  </a:lnTo>
                  <a:lnTo>
                    <a:pt x="36" y="10"/>
                  </a:lnTo>
                  <a:lnTo>
                    <a:pt x="29" y="10"/>
                  </a:lnTo>
                  <a:lnTo>
                    <a:pt x="25" y="14"/>
                  </a:lnTo>
                  <a:lnTo>
                    <a:pt x="18" y="13"/>
                  </a:lnTo>
                  <a:lnTo>
                    <a:pt x="10" y="16"/>
                  </a:lnTo>
                  <a:lnTo>
                    <a:pt x="4" y="15"/>
                  </a:lnTo>
                  <a:lnTo>
                    <a:pt x="0" y="10"/>
                  </a:lnTo>
                  <a:lnTo>
                    <a:pt x="0" y="8"/>
                  </a:lnTo>
                  <a:lnTo>
                    <a:pt x="7" y="7"/>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grpSp>
      <p:grpSp>
        <p:nvGrpSpPr>
          <p:cNvPr id="6" name="Group 212"/>
          <p:cNvGrpSpPr>
            <a:grpSpLocks/>
          </p:cNvGrpSpPr>
          <p:nvPr/>
        </p:nvGrpSpPr>
        <p:grpSpPr bwMode="auto">
          <a:xfrm>
            <a:off x="1209675" y="1436688"/>
            <a:ext cx="1309688" cy="855662"/>
            <a:chOff x="762" y="905"/>
            <a:chExt cx="825" cy="539"/>
          </a:xfrm>
          <a:solidFill>
            <a:schemeClr val="bg2"/>
          </a:solidFill>
        </p:grpSpPr>
        <p:sp>
          <p:nvSpPr>
            <p:cNvPr id="2220" name="Freeform 68"/>
            <p:cNvSpPr>
              <a:spLocks/>
            </p:cNvSpPr>
            <p:nvPr/>
          </p:nvSpPr>
          <p:spPr bwMode="auto">
            <a:xfrm>
              <a:off x="922" y="905"/>
              <a:ext cx="665" cy="521"/>
            </a:xfrm>
            <a:custGeom>
              <a:avLst/>
              <a:gdLst>
                <a:gd name="T0" fmla="*/ 0 w 1331"/>
                <a:gd name="T1" fmla="*/ 1 h 1040"/>
                <a:gd name="T2" fmla="*/ 0 w 1331"/>
                <a:gd name="T3" fmla="*/ 1 h 1040"/>
                <a:gd name="T4" fmla="*/ 0 w 1331"/>
                <a:gd name="T5" fmla="*/ 1 h 1040"/>
                <a:gd name="T6" fmla="*/ 0 w 1331"/>
                <a:gd name="T7" fmla="*/ 1 h 1040"/>
                <a:gd name="T8" fmla="*/ 0 w 1331"/>
                <a:gd name="T9" fmla="*/ 1 h 1040"/>
                <a:gd name="T10" fmla="*/ 0 w 1331"/>
                <a:gd name="T11" fmla="*/ 1 h 1040"/>
                <a:gd name="T12" fmla="*/ 0 w 1331"/>
                <a:gd name="T13" fmla="*/ 1 h 1040"/>
                <a:gd name="T14" fmla="*/ 0 w 1331"/>
                <a:gd name="T15" fmla="*/ 1 h 1040"/>
                <a:gd name="T16" fmla="*/ 0 w 1331"/>
                <a:gd name="T17" fmla="*/ 1 h 1040"/>
                <a:gd name="T18" fmla="*/ 0 w 1331"/>
                <a:gd name="T19" fmla="*/ 1 h 1040"/>
                <a:gd name="T20" fmla="*/ 0 w 1331"/>
                <a:gd name="T21" fmla="*/ 1 h 1040"/>
                <a:gd name="T22" fmla="*/ 0 w 1331"/>
                <a:gd name="T23" fmla="*/ 1 h 1040"/>
                <a:gd name="T24" fmla="*/ 0 w 1331"/>
                <a:gd name="T25" fmla="*/ 1 h 1040"/>
                <a:gd name="T26" fmla="*/ 0 w 1331"/>
                <a:gd name="T27" fmla="*/ 1 h 1040"/>
                <a:gd name="T28" fmla="*/ 0 w 1331"/>
                <a:gd name="T29" fmla="*/ 1 h 1040"/>
                <a:gd name="T30" fmla="*/ 0 w 1331"/>
                <a:gd name="T31" fmla="*/ 1 h 1040"/>
                <a:gd name="T32" fmla="*/ 0 w 1331"/>
                <a:gd name="T33" fmla="*/ 1 h 1040"/>
                <a:gd name="T34" fmla="*/ 0 w 1331"/>
                <a:gd name="T35" fmla="*/ 1 h 1040"/>
                <a:gd name="T36" fmla="*/ 0 w 1331"/>
                <a:gd name="T37" fmla="*/ 0 h 1040"/>
                <a:gd name="T38" fmla="*/ 0 w 1331"/>
                <a:gd name="T39" fmla="*/ 1 h 1040"/>
                <a:gd name="T40" fmla="*/ 0 w 1331"/>
                <a:gd name="T41" fmla="*/ 1 h 1040"/>
                <a:gd name="T42" fmla="*/ 0 w 1331"/>
                <a:gd name="T43" fmla="*/ 1 h 1040"/>
                <a:gd name="T44" fmla="*/ 0 w 1331"/>
                <a:gd name="T45" fmla="*/ 1 h 1040"/>
                <a:gd name="T46" fmla="*/ 0 w 1331"/>
                <a:gd name="T47" fmla="*/ 1 h 1040"/>
                <a:gd name="T48" fmla="*/ 0 w 1331"/>
                <a:gd name="T49" fmla="*/ 1 h 1040"/>
                <a:gd name="T50" fmla="*/ 0 w 1331"/>
                <a:gd name="T51" fmla="*/ 1 h 1040"/>
                <a:gd name="T52" fmla="*/ 0 w 1331"/>
                <a:gd name="T53" fmla="*/ 1 h 1040"/>
                <a:gd name="T54" fmla="*/ 0 w 1331"/>
                <a:gd name="T55" fmla="*/ 1 h 1040"/>
                <a:gd name="T56" fmla="*/ 0 w 1331"/>
                <a:gd name="T57" fmla="*/ 1 h 1040"/>
                <a:gd name="T58" fmla="*/ 0 w 1331"/>
                <a:gd name="T59" fmla="*/ 1 h 1040"/>
                <a:gd name="T60" fmla="*/ 0 w 1331"/>
                <a:gd name="T61" fmla="*/ 1 h 1040"/>
                <a:gd name="T62" fmla="*/ 0 w 1331"/>
                <a:gd name="T63" fmla="*/ 1 h 1040"/>
                <a:gd name="T64" fmla="*/ 0 w 1331"/>
                <a:gd name="T65" fmla="*/ 1 h 1040"/>
                <a:gd name="T66" fmla="*/ 0 w 1331"/>
                <a:gd name="T67" fmla="*/ 1 h 1040"/>
                <a:gd name="T68" fmla="*/ 0 w 1331"/>
                <a:gd name="T69" fmla="*/ 1 h 1040"/>
                <a:gd name="T70" fmla="*/ 0 w 1331"/>
                <a:gd name="T71" fmla="*/ 1 h 1040"/>
                <a:gd name="T72" fmla="*/ 0 w 1331"/>
                <a:gd name="T73" fmla="*/ 1 h 1040"/>
                <a:gd name="T74" fmla="*/ 0 w 1331"/>
                <a:gd name="T75" fmla="*/ 1 h 1040"/>
                <a:gd name="T76" fmla="*/ 0 w 1331"/>
                <a:gd name="T77" fmla="*/ 1 h 1040"/>
                <a:gd name="T78" fmla="*/ 0 w 1331"/>
                <a:gd name="T79" fmla="*/ 1 h 1040"/>
                <a:gd name="T80" fmla="*/ 0 w 1331"/>
                <a:gd name="T81" fmla="*/ 1 h 1040"/>
                <a:gd name="T82" fmla="*/ 0 w 1331"/>
                <a:gd name="T83" fmla="*/ 1 h 1040"/>
                <a:gd name="T84" fmla="*/ 0 w 1331"/>
                <a:gd name="T85" fmla="*/ 1 h 1040"/>
                <a:gd name="T86" fmla="*/ 0 w 1331"/>
                <a:gd name="T87" fmla="*/ 1 h 1040"/>
                <a:gd name="T88" fmla="*/ 0 w 1331"/>
                <a:gd name="T89" fmla="*/ 1 h 1040"/>
                <a:gd name="T90" fmla="*/ 0 w 1331"/>
                <a:gd name="T91" fmla="*/ 1 h 1040"/>
                <a:gd name="T92" fmla="*/ 0 w 1331"/>
                <a:gd name="T93" fmla="*/ 1 h 1040"/>
                <a:gd name="T94" fmla="*/ 0 w 1331"/>
                <a:gd name="T95" fmla="*/ 1 h 1040"/>
                <a:gd name="T96" fmla="*/ 0 w 1331"/>
                <a:gd name="T97" fmla="*/ 1 h 1040"/>
                <a:gd name="T98" fmla="*/ 0 w 1331"/>
                <a:gd name="T99" fmla="*/ 1 h 1040"/>
                <a:gd name="T100" fmla="*/ 0 w 1331"/>
                <a:gd name="T101" fmla="*/ 1 h 1040"/>
                <a:gd name="T102" fmla="*/ 0 w 1331"/>
                <a:gd name="T103" fmla="*/ 1 h 1040"/>
                <a:gd name="T104" fmla="*/ 0 w 1331"/>
                <a:gd name="T105" fmla="*/ 1 h 1040"/>
                <a:gd name="T106" fmla="*/ 0 w 1331"/>
                <a:gd name="T107" fmla="*/ 1 h 1040"/>
                <a:gd name="T108" fmla="*/ 0 w 1331"/>
                <a:gd name="T109" fmla="*/ 1 h 1040"/>
                <a:gd name="T110" fmla="*/ 0 w 1331"/>
                <a:gd name="T111" fmla="*/ 1 h 1040"/>
                <a:gd name="T112" fmla="*/ 0 w 1331"/>
                <a:gd name="T113" fmla="*/ 1 h 10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31"/>
                <a:gd name="T172" fmla="*/ 0 h 1040"/>
                <a:gd name="T173" fmla="*/ 1331 w 1331"/>
                <a:gd name="T174" fmla="*/ 1040 h 104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31" h="1040">
                  <a:moveTo>
                    <a:pt x="0" y="994"/>
                  </a:moveTo>
                  <a:lnTo>
                    <a:pt x="12" y="976"/>
                  </a:lnTo>
                  <a:lnTo>
                    <a:pt x="21" y="979"/>
                  </a:lnTo>
                  <a:lnTo>
                    <a:pt x="76" y="945"/>
                  </a:lnTo>
                  <a:lnTo>
                    <a:pt x="109" y="949"/>
                  </a:lnTo>
                  <a:lnTo>
                    <a:pt x="119" y="963"/>
                  </a:lnTo>
                  <a:lnTo>
                    <a:pt x="122" y="949"/>
                  </a:lnTo>
                  <a:lnTo>
                    <a:pt x="154" y="926"/>
                  </a:lnTo>
                  <a:lnTo>
                    <a:pt x="207" y="908"/>
                  </a:lnTo>
                  <a:lnTo>
                    <a:pt x="255" y="874"/>
                  </a:lnTo>
                  <a:lnTo>
                    <a:pt x="266" y="877"/>
                  </a:lnTo>
                  <a:lnTo>
                    <a:pt x="273" y="830"/>
                  </a:lnTo>
                  <a:lnTo>
                    <a:pt x="301" y="797"/>
                  </a:lnTo>
                  <a:lnTo>
                    <a:pt x="252" y="799"/>
                  </a:lnTo>
                  <a:lnTo>
                    <a:pt x="260" y="780"/>
                  </a:lnTo>
                  <a:lnTo>
                    <a:pt x="276" y="782"/>
                  </a:lnTo>
                  <a:lnTo>
                    <a:pt x="260" y="773"/>
                  </a:lnTo>
                  <a:lnTo>
                    <a:pt x="236" y="795"/>
                  </a:lnTo>
                  <a:lnTo>
                    <a:pt x="235" y="809"/>
                  </a:lnTo>
                  <a:lnTo>
                    <a:pt x="205" y="776"/>
                  </a:lnTo>
                  <a:lnTo>
                    <a:pt x="196" y="780"/>
                  </a:lnTo>
                  <a:lnTo>
                    <a:pt x="182" y="763"/>
                  </a:lnTo>
                  <a:lnTo>
                    <a:pt x="146" y="776"/>
                  </a:lnTo>
                  <a:lnTo>
                    <a:pt x="139" y="779"/>
                  </a:lnTo>
                  <a:lnTo>
                    <a:pt x="106" y="772"/>
                  </a:lnTo>
                  <a:lnTo>
                    <a:pt x="139" y="745"/>
                  </a:lnTo>
                  <a:lnTo>
                    <a:pt x="128" y="742"/>
                  </a:lnTo>
                  <a:lnTo>
                    <a:pt x="139" y="723"/>
                  </a:lnTo>
                  <a:lnTo>
                    <a:pt x="134" y="673"/>
                  </a:lnTo>
                  <a:lnTo>
                    <a:pt x="149" y="646"/>
                  </a:lnTo>
                  <a:lnTo>
                    <a:pt x="122" y="665"/>
                  </a:lnTo>
                  <a:lnTo>
                    <a:pt x="125" y="682"/>
                  </a:lnTo>
                  <a:lnTo>
                    <a:pt x="100" y="696"/>
                  </a:lnTo>
                  <a:lnTo>
                    <a:pt x="69" y="685"/>
                  </a:lnTo>
                  <a:lnTo>
                    <a:pt x="58" y="646"/>
                  </a:lnTo>
                  <a:lnTo>
                    <a:pt x="39" y="628"/>
                  </a:lnTo>
                  <a:lnTo>
                    <a:pt x="39" y="618"/>
                  </a:lnTo>
                  <a:lnTo>
                    <a:pt x="50" y="618"/>
                  </a:lnTo>
                  <a:lnTo>
                    <a:pt x="58" y="607"/>
                  </a:lnTo>
                  <a:lnTo>
                    <a:pt x="67" y="603"/>
                  </a:lnTo>
                  <a:lnTo>
                    <a:pt x="58" y="603"/>
                  </a:lnTo>
                  <a:lnTo>
                    <a:pt x="64" y="597"/>
                  </a:lnTo>
                  <a:lnTo>
                    <a:pt x="52" y="583"/>
                  </a:lnTo>
                  <a:lnTo>
                    <a:pt x="48" y="588"/>
                  </a:lnTo>
                  <a:lnTo>
                    <a:pt x="31" y="559"/>
                  </a:lnTo>
                  <a:lnTo>
                    <a:pt x="41" y="537"/>
                  </a:lnTo>
                  <a:lnTo>
                    <a:pt x="102" y="500"/>
                  </a:lnTo>
                  <a:lnTo>
                    <a:pt x="119" y="473"/>
                  </a:lnTo>
                  <a:lnTo>
                    <a:pt x="132" y="467"/>
                  </a:lnTo>
                  <a:lnTo>
                    <a:pt x="160" y="483"/>
                  </a:lnTo>
                  <a:lnTo>
                    <a:pt x="182" y="479"/>
                  </a:lnTo>
                  <a:lnTo>
                    <a:pt x="193" y="466"/>
                  </a:lnTo>
                  <a:lnTo>
                    <a:pt x="236" y="473"/>
                  </a:lnTo>
                  <a:lnTo>
                    <a:pt x="245" y="431"/>
                  </a:lnTo>
                  <a:lnTo>
                    <a:pt x="235" y="415"/>
                  </a:lnTo>
                  <a:lnTo>
                    <a:pt x="263" y="402"/>
                  </a:lnTo>
                  <a:lnTo>
                    <a:pt x="236" y="392"/>
                  </a:lnTo>
                  <a:lnTo>
                    <a:pt x="198" y="414"/>
                  </a:lnTo>
                  <a:lnTo>
                    <a:pt x="195" y="393"/>
                  </a:lnTo>
                  <a:lnTo>
                    <a:pt x="127" y="389"/>
                  </a:lnTo>
                  <a:lnTo>
                    <a:pt x="99" y="364"/>
                  </a:lnTo>
                  <a:lnTo>
                    <a:pt x="93" y="323"/>
                  </a:lnTo>
                  <a:lnTo>
                    <a:pt x="115" y="331"/>
                  </a:lnTo>
                  <a:lnTo>
                    <a:pt x="69" y="286"/>
                  </a:lnTo>
                  <a:lnTo>
                    <a:pt x="192" y="262"/>
                  </a:lnTo>
                  <a:lnTo>
                    <a:pt x="209" y="269"/>
                  </a:lnTo>
                  <a:lnTo>
                    <a:pt x="193" y="287"/>
                  </a:lnTo>
                  <a:lnTo>
                    <a:pt x="255" y="316"/>
                  </a:lnTo>
                  <a:lnTo>
                    <a:pt x="281" y="307"/>
                  </a:lnTo>
                  <a:lnTo>
                    <a:pt x="280" y="299"/>
                  </a:lnTo>
                  <a:lnTo>
                    <a:pt x="258" y="291"/>
                  </a:lnTo>
                  <a:lnTo>
                    <a:pt x="245" y="252"/>
                  </a:lnTo>
                  <a:lnTo>
                    <a:pt x="262" y="264"/>
                  </a:lnTo>
                  <a:lnTo>
                    <a:pt x="267" y="287"/>
                  </a:lnTo>
                  <a:lnTo>
                    <a:pt x="294" y="303"/>
                  </a:lnTo>
                  <a:lnTo>
                    <a:pt x="321" y="301"/>
                  </a:lnTo>
                  <a:lnTo>
                    <a:pt x="314" y="286"/>
                  </a:lnTo>
                  <a:lnTo>
                    <a:pt x="272" y="275"/>
                  </a:lnTo>
                  <a:lnTo>
                    <a:pt x="279" y="252"/>
                  </a:lnTo>
                  <a:lnTo>
                    <a:pt x="226" y="232"/>
                  </a:lnTo>
                  <a:lnTo>
                    <a:pt x="225" y="202"/>
                  </a:lnTo>
                  <a:lnTo>
                    <a:pt x="209" y="179"/>
                  </a:lnTo>
                  <a:lnTo>
                    <a:pt x="168" y="135"/>
                  </a:lnTo>
                  <a:lnTo>
                    <a:pt x="184" y="133"/>
                  </a:lnTo>
                  <a:lnTo>
                    <a:pt x="202" y="102"/>
                  </a:lnTo>
                  <a:lnTo>
                    <a:pt x="246" y="117"/>
                  </a:lnTo>
                  <a:lnTo>
                    <a:pt x="280" y="101"/>
                  </a:lnTo>
                  <a:lnTo>
                    <a:pt x="334" y="43"/>
                  </a:lnTo>
                  <a:lnTo>
                    <a:pt x="345" y="53"/>
                  </a:lnTo>
                  <a:lnTo>
                    <a:pt x="380" y="33"/>
                  </a:lnTo>
                  <a:lnTo>
                    <a:pt x="380" y="51"/>
                  </a:lnTo>
                  <a:lnTo>
                    <a:pt x="398" y="44"/>
                  </a:lnTo>
                  <a:lnTo>
                    <a:pt x="388" y="36"/>
                  </a:lnTo>
                  <a:lnTo>
                    <a:pt x="436" y="29"/>
                  </a:lnTo>
                  <a:lnTo>
                    <a:pt x="470" y="0"/>
                  </a:lnTo>
                  <a:lnTo>
                    <a:pt x="491" y="20"/>
                  </a:lnTo>
                  <a:lnTo>
                    <a:pt x="484" y="43"/>
                  </a:lnTo>
                  <a:lnTo>
                    <a:pt x="500" y="44"/>
                  </a:lnTo>
                  <a:lnTo>
                    <a:pt x="507" y="23"/>
                  </a:lnTo>
                  <a:lnTo>
                    <a:pt x="529" y="52"/>
                  </a:lnTo>
                  <a:lnTo>
                    <a:pt x="567" y="52"/>
                  </a:lnTo>
                  <a:lnTo>
                    <a:pt x="572" y="76"/>
                  </a:lnTo>
                  <a:lnTo>
                    <a:pt x="640" y="84"/>
                  </a:lnTo>
                  <a:lnTo>
                    <a:pt x="640" y="96"/>
                  </a:lnTo>
                  <a:lnTo>
                    <a:pt x="658" y="86"/>
                  </a:lnTo>
                  <a:lnTo>
                    <a:pt x="675" y="106"/>
                  </a:lnTo>
                  <a:lnTo>
                    <a:pt x="710" y="102"/>
                  </a:lnTo>
                  <a:lnTo>
                    <a:pt x="743" y="117"/>
                  </a:lnTo>
                  <a:lnTo>
                    <a:pt x="779" y="102"/>
                  </a:lnTo>
                  <a:lnTo>
                    <a:pt x="779" y="110"/>
                  </a:lnTo>
                  <a:lnTo>
                    <a:pt x="789" y="105"/>
                  </a:lnTo>
                  <a:lnTo>
                    <a:pt x="846" y="131"/>
                  </a:lnTo>
                  <a:lnTo>
                    <a:pt x="890" y="734"/>
                  </a:lnTo>
                  <a:lnTo>
                    <a:pt x="954" y="731"/>
                  </a:lnTo>
                  <a:lnTo>
                    <a:pt x="953" y="749"/>
                  </a:lnTo>
                  <a:lnTo>
                    <a:pt x="972" y="763"/>
                  </a:lnTo>
                  <a:lnTo>
                    <a:pt x="1013" y="792"/>
                  </a:lnTo>
                  <a:lnTo>
                    <a:pt x="1020" y="809"/>
                  </a:lnTo>
                  <a:lnTo>
                    <a:pt x="1051" y="791"/>
                  </a:lnTo>
                  <a:lnTo>
                    <a:pt x="1061" y="765"/>
                  </a:lnTo>
                  <a:lnTo>
                    <a:pt x="1078" y="755"/>
                  </a:lnTo>
                  <a:lnTo>
                    <a:pt x="1082" y="753"/>
                  </a:lnTo>
                  <a:lnTo>
                    <a:pt x="1105" y="765"/>
                  </a:lnTo>
                  <a:lnTo>
                    <a:pt x="1101" y="782"/>
                  </a:lnTo>
                  <a:lnTo>
                    <a:pt x="1118" y="783"/>
                  </a:lnTo>
                  <a:lnTo>
                    <a:pt x="1125" y="791"/>
                  </a:lnTo>
                  <a:lnTo>
                    <a:pt x="1132" y="801"/>
                  </a:lnTo>
                  <a:lnTo>
                    <a:pt x="1153" y="810"/>
                  </a:lnTo>
                  <a:lnTo>
                    <a:pt x="1249" y="935"/>
                  </a:lnTo>
                  <a:lnTo>
                    <a:pt x="1278" y="942"/>
                  </a:lnTo>
                  <a:lnTo>
                    <a:pt x="1327" y="960"/>
                  </a:lnTo>
                  <a:lnTo>
                    <a:pt x="1331" y="968"/>
                  </a:lnTo>
                  <a:lnTo>
                    <a:pt x="1319" y="976"/>
                  </a:lnTo>
                  <a:lnTo>
                    <a:pt x="1325" y="996"/>
                  </a:lnTo>
                  <a:lnTo>
                    <a:pt x="1317" y="1040"/>
                  </a:lnTo>
                  <a:lnTo>
                    <a:pt x="1310" y="1031"/>
                  </a:lnTo>
                  <a:lnTo>
                    <a:pt x="1300" y="1038"/>
                  </a:lnTo>
                  <a:lnTo>
                    <a:pt x="1289" y="1029"/>
                  </a:lnTo>
                  <a:lnTo>
                    <a:pt x="1304" y="1018"/>
                  </a:lnTo>
                  <a:lnTo>
                    <a:pt x="1293" y="1002"/>
                  </a:lnTo>
                  <a:lnTo>
                    <a:pt x="1293" y="994"/>
                  </a:lnTo>
                  <a:lnTo>
                    <a:pt x="1278" y="967"/>
                  </a:lnTo>
                  <a:lnTo>
                    <a:pt x="1270" y="967"/>
                  </a:lnTo>
                  <a:lnTo>
                    <a:pt x="1254" y="976"/>
                  </a:lnTo>
                  <a:lnTo>
                    <a:pt x="1251" y="992"/>
                  </a:lnTo>
                  <a:lnTo>
                    <a:pt x="1235" y="994"/>
                  </a:lnTo>
                  <a:lnTo>
                    <a:pt x="1234" y="992"/>
                  </a:lnTo>
                  <a:lnTo>
                    <a:pt x="1245" y="975"/>
                  </a:lnTo>
                  <a:lnTo>
                    <a:pt x="1249" y="960"/>
                  </a:lnTo>
                  <a:lnTo>
                    <a:pt x="1238" y="965"/>
                  </a:lnTo>
                  <a:lnTo>
                    <a:pt x="1234" y="976"/>
                  </a:lnTo>
                  <a:lnTo>
                    <a:pt x="1200" y="958"/>
                  </a:lnTo>
                  <a:lnTo>
                    <a:pt x="1201" y="952"/>
                  </a:lnTo>
                  <a:lnTo>
                    <a:pt x="1220" y="952"/>
                  </a:lnTo>
                  <a:lnTo>
                    <a:pt x="1221" y="940"/>
                  </a:lnTo>
                  <a:lnTo>
                    <a:pt x="1234" y="934"/>
                  </a:lnTo>
                  <a:lnTo>
                    <a:pt x="1232" y="928"/>
                  </a:lnTo>
                  <a:lnTo>
                    <a:pt x="1216" y="931"/>
                  </a:lnTo>
                  <a:lnTo>
                    <a:pt x="1210" y="908"/>
                  </a:lnTo>
                  <a:lnTo>
                    <a:pt x="1176" y="907"/>
                  </a:lnTo>
                  <a:lnTo>
                    <a:pt x="1164" y="883"/>
                  </a:lnTo>
                  <a:lnTo>
                    <a:pt x="1176" y="861"/>
                  </a:lnTo>
                  <a:lnTo>
                    <a:pt x="1162" y="864"/>
                  </a:lnTo>
                  <a:lnTo>
                    <a:pt x="1157" y="850"/>
                  </a:lnTo>
                  <a:lnTo>
                    <a:pt x="1151" y="855"/>
                  </a:lnTo>
                  <a:lnTo>
                    <a:pt x="1143" y="849"/>
                  </a:lnTo>
                  <a:lnTo>
                    <a:pt x="1153" y="830"/>
                  </a:lnTo>
                  <a:lnTo>
                    <a:pt x="1145" y="827"/>
                  </a:lnTo>
                  <a:lnTo>
                    <a:pt x="1143" y="839"/>
                  </a:lnTo>
                  <a:lnTo>
                    <a:pt x="1132" y="841"/>
                  </a:lnTo>
                  <a:lnTo>
                    <a:pt x="1118" y="836"/>
                  </a:lnTo>
                  <a:lnTo>
                    <a:pt x="1115" y="821"/>
                  </a:lnTo>
                  <a:lnTo>
                    <a:pt x="1099" y="799"/>
                  </a:lnTo>
                  <a:lnTo>
                    <a:pt x="1099" y="784"/>
                  </a:lnTo>
                  <a:lnTo>
                    <a:pt x="1092" y="783"/>
                  </a:lnTo>
                  <a:lnTo>
                    <a:pt x="1091" y="768"/>
                  </a:lnTo>
                  <a:lnTo>
                    <a:pt x="1089" y="773"/>
                  </a:lnTo>
                  <a:lnTo>
                    <a:pt x="1097" y="809"/>
                  </a:lnTo>
                  <a:lnTo>
                    <a:pt x="1109" y="836"/>
                  </a:lnTo>
                  <a:lnTo>
                    <a:pt x="1158" y="870"/>
                  </a:lnTo>
                  <a:lnTo>
                    <a:pt x="1158" y="877"/>
                  </a:lnTo>
                  <a:lnTo>
                    <a:pt x="1147" y="876"/>
                  </a:lnTo>
                  <a:lnTo>
                    <a:pt x="1145" y="883"/>
                  </a:lnTo>
                  <a:lnTo>
                    <a:pt x="1153" y="880"/>
                  </a:lnTo>
                  <a:lnTo>
                    <a:pt x="1160" y="906"/>
                  </a:lnTo>
                  <a:lnTo>
                    <a:pt x="1191" y="918"/>
                  </a:lnTo>
                  <a:lnTo>
                    <a:pt x="1208" y="945"/>
                  </a:lnTo>
                  <a:lnTo>
                    <a:pt x="1169" y="950"/>
                  </a:lnTo>
                  <a:lnTo>
                    <a:pt x="1153" y="994"/>
                  </a:lnTo>
                  <a:lnTo>
                    <a:pt x="1143" y="925"/>
                  </a:lnTo>
                  <a:lnTo>
                    <a:pt x="1135" y="918"/>
                  </a:lnTo>
                  <a:lnTo>
                    <a:pt x="1135" y="902"/>
                  </a:lnTo>
                  <a:lnTo>
                    <a:pt x="1140" y="902"/>
                  </a:lnTo>
                  <a:lnTo>
                    <a:pt x="1110" y="847"/>
                  </a:lnTo>
                  <a:lnTo>
                    <a:pt x="1100" y="844"/>
                  </a:lnTo>
                  <a:lnTo>
                    <a:pt x="1096" y="836"/>
                  </a:lnTo>
                  <a:lnTo>
                    <a:pt x="1084" y="838"/>
                  </a:lnTo>
                  <a:lnTo>
                    <a:pt x="1077" y="831"/>
                  </a:lnTo>
                  <a:lnTo>
                    <a:pt x="1069" y="804"/>
                  </a:lnTo>
                  <a:lnTo>
                    <a:pt x="1066" y="815"/>
                  </a:lnTo>
                  <a:lnTo>
                    <a:pt x="1041" y="807"/>
                  </a:lnTo>
                  <a:lnTo>
                    <a:pt x="1037" y="813"/>
                  </a:lnTo>
                  <a:lnTo>
                    <a:pt x="1066" y="830"/>
                  </a:lnTo>
                  <a:lnTo>
                    <a:pt x="1051" y="833"/>
                  </a:lnTo>
                  <a:lnTo>
                    <a:pt x="1055" y="849"/>
                  </a:lnTo>
                  <a:lnTo>
                    <a:pt x="1030" y="839"/>
                  </a:lnTo>
                  <a:lnTo>
                    <a:pt x="997" y="809"/>
                  </a:lnTo>
                  <a:lnTo>
                    <a:pt x="949" y="791"/>
                  </a:lnTo>
                  <a:lnTo>
                    <a:pt x="917" y="789"/>
                  </a:lnTo>
                  <a:lnTo>
                    <a:pt x="939" y="760"/>
                  </a:lnTo>
                  <a:lnTo>
                    <a:pt x="950" y="773"/>
                  </a:lnTo>
                  <a:lnTo>
                    <a:pt x="953" y="760"/>
                  </a:lnTo>
                  <a:lnTo>
                    <a:pt x="933" y="745"/>
                  </a:lnTo>
                  <a:lnTo>
                    <a:pt x="919" y="771"/>
                  </a:lnTo>
                  <a:lnTo>
                    <a:pt x="890" y="772"/>
                  </a:lnTo>
                  <a:lnTo>
                    <a:pt x="771" y="762"/>
                  </a:lnTo>
                  <a:lnTo>
                    <a:pt x="773" y="742"/>
                  </a:lnTo>
                  <a:lnTo>
                    <a:pt x="763" y="746"/>
                  </a:lnTo>
                  <a:lnTo>
                    <a:pt x="747" y="730"/>
                  </a:lnTo>
                  <a:lnTo>
                    <a:pt x="729" y="740"/>
                  </a:lnTo>
                  <a:lnTo>
                    <a:pt x="721" y="729"/>
                  </a:lnTo>
                  <a:lnTo>
                    <a:pt x="688" y="742"/>
                  </a:lnTo>
                  <a:lnTo>
                    <a:pt x="687" y="731"/>
                  </a:lnTo>
                  <a:lnTo>
                    <a:pt x="703" y="713"/>
                  </a:lnTo>
                  <a:lnTo>
                    <a:pt x="694" y="712"/>
                  </a:lnTo>
                  <a:lnTo>
                    <a:pt x="703" y="704"/>
                  </a:lnTo>
                  <a:lnTo>
                    <a:pt x="669" y="707"/>
                  </a:lnTo>
                  <a:lnTo>
                    <a:pt x="656" y="698"/>
                  </a:lnTo>
                  <a:lnTo>
                    <a:pt x="644" y="704"/>
                  </a:lnTo>
                  <a:lnTo>
                    <a:pt x="640" y="696"/>
                  </a:lnTo>
                  <a:lnTo>
                    <a:pt x="648" y="685"/>
                  </a:lnTo>
                  <a:lnTo>
                    <a:pt x="630" y="691"/>
                  </a:lnTo>
                  <a:lnTo>
                    <a:pt x="632" y="698"/>
                  </a:lnTo>
                  <a:lnTo>
                    <a:pt x="620" y="705"/>
                  </a:lnTo>
                  <a:lnTo>
                    <a:pt x="635" y="705"/>
                  </a:lnTo>
                  <a:lnTo>
                    <a:pt x="630" y="723"/>
                  </a:lnTo>
                  <a:lnTo>
                    <a:pt x="644" y="730"/>
                  </a:lnTo>
                  <a:lnTo>
                    <a:pt x="659" y="739"/>
                  </a:lnTo>
                  <a:lnTo>
                    <a:pt x="679" y="730"/>
                  </a:lnTo>
                  <a:lnTo>
                    <a:pt x="676" y="768"/>
                  </a:lnTo>
                  <a:lnTo>
                    <a:pt x="640" y="771"/>
                  </a:lnTo>
                  <a:lnTo>
                    <a:pt x="640" y="756"/>
                  </a:lnTo>
                  <a:lnTo>
                    <a:pt x="630" y="751"/>
                  </a:lnTo>
                  <a:lnTo>
                    <a:pt x="601" y="762"/>
                  </a:lnTo>
                  <a:lnTo>
                    <a:pt x="600" y="751"/>
                  </a:lnTo>
                  <a:lnTo>
                    <a:pt x="591" y="762"/>
                  </a:lnTo>
                  <a:lnTo>
                    <a:pt x="588" y="749"/>
                  </a:lnTo>
                  <a:lnTo>
                    <a:pt x="567" y="745"/>
                  </a:lnTo>
                  <a:lnTo>
                    <a:pt x="583" y="768"/>
                  </a:lnTo>
                  <a:lnTo>
                    <a:pt x="582" y="773"/>
                  </a:lnTo>
                  <a:lnTo>
                    <a:pt x="574" y="771"/>
                  </a:lnTo>
                  <a:lnTo>
                    <a:pt x="548" y="782"/>
                  </a:lnTo>
                  <a:lnTo>
                    <a:pt x="542" y="776"/>
                  </a:lnTo>
                  <a:lnTo>
                    <a:pt x="524" y="807"/>
                  </a:lnTo>
                  <a:lnTo>
                    <a:pt x="515" y="797"/>
                  </a:lnTo>
                  <a:lnTo>
                    <a:pt x="509" y="804"/>
                  </a:lnTo>
                  <a:lnTo>
                    <a:pt x="491" y="800"/>
                  </a:lnTo>
                  <a:lnTo>
                    <a:pt x="490" y="783"/>
                  </a:lnTo>
                  <a:lnTo>
                    <a:pt x="512" y="783"/>
                  </a:lnTo>
                  <a:lnTo>
                    <a:pt x="524" y="772"/>
                  </a:lnTo>
                  <a:lnTo>
                    <a:pt x="489" y="771"/>
                  </a:lnTo>
                  <a:lnTo>
                    <a:pt x="520" y="702"/>
                  </a:lnTo>
                  <a:lnTo>
                    <a:pt x="574" y="689"/>
                  </a:lnTo>
                  <a:lnTo>
                    <a:pt x="567" y="674"/>
                  </a:lnTo>
                  <a:lnTo>
                    <a:pt x="600" y="656"/>
                  </a:lnTo>
                  <a:lnTo>
                    <a:pt x="556" y="665"/>
                  </a:lnTo>
                  <a:lnTo>
                    <a:pt x="563" y="634"/>
                  </a:lnTo>
                  <a:lnTo>
                    <a:pt x="539" y="674"/>
                  </a:lnTo>
                  <a:lnTo>
                    <a:pt x="512" y="685"/>
                  </a:lnTo>
                  <a:lnTo>
                    <a:pt x="478" y="729"/>
                  </a:lnTo>
                  <a:lnTo>
                    <a:pt x="454" y="729"/>
                  </a:lnTo>
                  <a:lnTo>
                    <a:pt x="466" y="749"/>
                  </a:lnTo>
                  <a:lnTo>
                    <a:pt x="405" y="792"/>
                  </a:lnTo>
                  <a:lnTo>
                    <a:pt x="433" y="804"/>
                  </a:lnTo>
                  <a:lnTo>
                    <a:pt x="427" y="822"/>
                  </a:lnTo>
                  <a:lnTo>
                    <a:pt x="290" y="918"/>
                  </a:lnTo>
                  <a:lnTo>
                    <a:pt x="195" y="942"/>
                  </a:lnTo>
                  <a:lnTo>
                    <a:pt x="225" y="952"/>
                  </a:lnTo>
                  <a:lnTo>
                    <a:pt x="165" y="983"/>
                  </a:lnTo>
                  <a:lnTo>
                    <a:pt x="154" y="968"/>
                  </a:lnTo>
                  <a:lnTo>
                    <a:pt x="115" y="983"/>
                  </a:lnTo>
                  <a:lnTo>
                    <a:pt x="83" y="984"/>
                  </a:lnTo>
                  <a:lnTo>
                    <a:pt x="83" y="965"/>
                  </a:lnTo>
                  <a:lnTo>
                    <a:pt x="44" y="1001"/>
                  </a:lnTo>
                  <a:lnTo>
                    <a:pt x="33" y="996"/>
                  </a:lnTo>
                  <a:lnTo>
                    <a:pt x="33" y="982"/>
                  </a:lnTo>
                  <a:lnTo>
                    <a:pt x="27" y="996"/>
                  </a:lnTo>
                  <a:lnTo>
                    <a:pt x="0" y="994"/>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21" name="Freeform 69"/>
            <p:cNvSpPr>
              <a:spLocks/>
            </p:cNvSpPr>
            <p:nvPr/>
          </p:nvSpPr>
          <p:spPr bwMode="auto">
            <a:xfrm>
              <a:off x="762" y="1412"/>
              <a:ext cx="38" cy="17"/>
            </a:xfrm>
            <a:custGeom>
              <a:avLst/>
              <a:gdLst>
                <a:gd name="T0" fmla="*/ 0 w 76"/>
                <a:gd name="T1" fmla="*/ 1 h 33"/>
                <a:gd name="T2" fmla="*/ 1 w 76"/>
                <a:gd name="T3" fmla="*/ 1 h 33"/>
                <a:gd name="T4" fmla="*/ 1 w 76"/>
                <a:gd name="T5" fmla="*/ 0 h 33"/>
                <a:gd name="T6" fmla="*/ 1 w 76"/>
                <a:gd name="T7" fmla="*/ 1 h 33"/>
                <a:gd name="T8" fmla="*/ 0 w 76"/>
                <a:gd name="T9" fmla="*/ 1 h 33"/>
                <a:gd name="T10" fmla="*/ 0 60000 65536"/>
                <a:gd name="T11" fmla="*/ 0 60000 65536"/>
                <a:gd name="T12" fmla="*/ 0 60000 65536"/>
                <a:gd name="T13" fmla="*/ 0 60000 65536"/>
                <a:gd name="T14" fmla="*/ 0 60000 65536"/>
                <a:gd name="T15" fmla="*/ 0 w 76"/>
                <a:gd name="T16" fmla="*/ 0 h 33"/>
                <a:gd name="T17" fmla="*/ 76 w 76"/>
                <a:gd name="T18" fmla="*/ 33 h 33"/>
              </a:gdLst>
              <a:ahLst/>
              <a:cxnLst>
                <a:cxn ang="T10">
                  <a:pos x="T0" y="T1"/>
                </a:cxn>
                <a:cxn ang="T11">
                  <a:pos x="T2" y="T3"/>
                </a:cxn>
                <a:cxn ang="T12">
                  <a:pos x="T4" y="T5"/>
                </a:cxn>
                <a:cxn ang="T13">
                  <a:pos x="T6" y="T7"/>
                </a:cxn>
                <a:cxn ang="T14">
                  <a:pos x="T8" y="T9"/>
                </a:cxn>
              </a:cxnLst>
              <a:rect l="T15" t="T16" r="T17" b="T18"/>
              <a:pathLst>
                <a:path w="76" h="33">
                  <a:moveTo>
                    <a:pt x="0" y="33"/>
                  </a:moveTo>
                  <a:lnTo>
                    <a:pt x="19" y="16"/>
                  </a:lnTo>
                  <a:lnTo>
                    <a:pt x="71" y="0"/>
                  </a:lnTo>
                  <a:lnTo>
                    <a:pt x="76" y="6"/>
                  </a:lnTo>
                  <a:lnTo>
                    <a:pt x="0" y="33"/>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22" name="Freeform 70"/>
            <p:cNvSpPr>
              <a:spLocks/>
            </p:cNvSpPr>
            <p:nvPr/>
          </p:nvSpPr>
          <p:spPr bwMode="auto">
            <a:xfrm>
              <a:off x="817" y="1404"/>
              <a:ext cx="22" cy="13"/>
            </a:xfrm>
            <a:custGeom>
              <a:avLst/>
              <a:gdLst>
                <a:gd name="T0" fmla="*/ 0 w 44"/>
                <a:gd name="T1" fmla="*/ 0 h 27"/>
                <a:gd name="T2" fmla="*/ 1 w 44"/>
                <a:gd name="T3" fmla="*/ 0 h 27"/>
                <a:gd name="T4" fmla="*/ 1 w 44"/>
                <a:gd name="T5" fmla="*/ 0 h 27"/>
                <a:gd name="T6" fmla="*/ 1 w 44"/>
                <a:gd name="T7" fmla="*/ 0 h 27"/>
                <a:gd name="T8" fmla="*/ 0 w 44"/>
                <a:gd name="T9" fmla="*/ 0 h 27"/>
                <a:gd name="T10" fmla="*/ 0 60000 65536"/>
                <a:gd name="T11" fmla="*/ 0 60000 65536"/>
                <a:gd name="T12" fmla="*/ 0 60000 65536"/>
                <a:gd name="T13" fmla="*/ 0 60000 65536"/>
                <a:gd name="T14" fmla="*/ 0 60000 65536"/>
                <a:gd name="T15" fmla="*/ 0 w 44"/>
                <a:gd name="T16" fmla="*/ 0 h 27"/>
                <a:gd name="T17" fmla="*/ 44 w 44"/>
                <a:gd name="T18" fmla="*/ 27 h 27"/>
              </a:gdLst>
              <a:ahLst/>
              <a:cxnLst>
                <a:cxn ang="T10">
                  <a:pos x="T0" y="T1"/>
                </a:cxn>
                <a:cxn ang="T11">
                  <a:pos x="T2" y="T3"/>
                </a:cxn>
                <a:cxn ang="T12">
                  <a:pos x="T4" y="T5"/>
                </a:cxn>
                <a:cxn ang="T13">
                  <a:pos x="T6" y="T7"/>
                </a:cxn>
                <a:cxn ang="T14">
                  <a:pos x="T8" y="T9"/>
                </a:cxn>
              </a:cxnLst>
              <a:rect l="T15" t="T16" r="T17" b="T18"/>
              <a:pathLst>
                <a:path w="44" h="27">
                  <a:moveTo>
                    <a:pt x="0" y="27"/>
                  </a:moveTo>
                  <a:lnTo>
                    <a:pt x="10" y="0"/>
                  </a:lnTo>
                  <a:lnTo>
                    <a:pt x="44" y="6"/>
                  </a:lnTo>
                  <a:lnTo>
                    <a:pt x="39" y="23"/>
                  </a:lnTo>
                  <a:lnTo>
                    <a:pt x="0" y="27"/>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23" name="Freeform 71"/>
            <p:cNvSpPr>
              <a:spLocks/>
            </p:cNvSpPr>
            <p:nvPr/>
          </p:nvSpPr>
          <p:spPr bwMode="auto">
            <a:xfrm>
              <a:off x="867" y="1388"/>
              <a:ext cx="41" cy="15"/>
            </a:xfrm>
            <a:custGeom>
              <a:avLst/>
              <a:gdLst>
                <a:gd name="T0" fmla="*/ 0 w 83"/>
                <a:gd name="T1" fmla="*/ 1 h 30"/>
                <a:gd name="T2" fmla="*/ 0 w 83"/>
                <a:gd name="T3" fmla="*/ 0 h 30"/>
                <a:gd name="T4" fmla="*/ 0 w 83"/>
                <a:gd name="T5" fmla="*/ 0 h 30"/>
                <a:gd name="T6" fmla="*/ 0 w 83"/>
                <a:gd name="T7" fmla="*/ 1 h 30"/>
                <a:gd name="T8" fmla="*/ 0 w 83"/>
                <a:gd name="T9" fmla="*/ 1 h 30"/>
                <a:gd name="T10" fmla="*/ 0 w 83"/>
                <a:gd name="T11" fmla="*/ 1 h 30"/>
                <a:gd name="T12" fmla="*/ 0 60000 65536"/>
                <a:gd name="T13" fmla="*/ 0 60000 65536"/>
                <a:gd name="T14" fmla="*/ 0 60000 65536"/>
                <a:gd name="T15" fmla="*/ 0 60000 65536"/>
                <a:gd name="T16" fmla="*/ 0 60000 65536"/>
                <a:gd name="T17" fmla="*/ 0 60000 65536"/>
                <a:gd name="T18" fmla="*/ 0 w 83"/>
                <a:gd name="T19" fmla="*/ 0 h 30"/>
                <a:gd name="T20" fmla="*/ 83 w 83"/>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83" h="30">
                  <a:moveTo>
                    <a:pt x="0" y="30"/>
                  </a:moveTo>
                  <a:lnTo>
                    <a:pt x="21" y="0"/>
                  </a:lnTo>
                  <a:lnTo>
                    <a:pt x="69" y="0"/>
                  </a:lnTo>
                  <a:lnTo>
                    <a:pt x="83" y="29"/>
                  </a:lnTo>
                  <a:lnTo>
                    <a:pt x="27" y="19"/>
                  </a:lnTo>
                  <a:lnTo>
                    <a:pt x="0" y="30"/>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24" name="Freeform 72"/>
            <p:cNvSpPr>
              <a:spLocks/>
            </p:cNvSpPr>
            <p:nvPr/>
          </p:nvSpPr>
          <p:spPr bwMode="auto">
            <a:xfrm>
              <a:off x="1108" y="1364"/>
              <a:ext cx="40" cy="42"/>
            </a:xfrm>
            <a:custGeom>
              <a:avLst/>
              <a:gdLst>
                <a:gd name="T0" fmla="*/ 0 w 81"/>
                <a:gd name="T1" fmla="*/ 0 h 84"/>
                <a:gd name="T2" fmla="*/ 0 w 81"/>
                <a:gd name="T3" fmla="*/ 1 h 84"/>
                <a:gd name="T4" fmla="*/ 0 w 81"/>
                <a:gd name="T5" fmla="*/ 1 h 84"/>
                <a:gd name="T6" fmla="*/ 0 w 81"/>
                <a:gd name="T7" fmla="*/ 1 h 84"/>
                <a:gd name="T8" fmla="*/ 0 w 81"/>
                <a:gd name="T9" fmla="*/ 0 h 84"/>
                <a:gd name="T10" fmla="*/ 0 60000 65536"/>
                <a:gd name="T11" fmla="*/ 0 60000 65536"/>
                <a:gd name="T12" fmla="*/ 0 60000 65536"/>
                <a:gd name="T13" fmla="*/ 0 60000 65536"/>
                <a:gd name="T14" fmla="*/ 0 60000 65536"/>
                <a:gd name="T15" fmla="*/ 0 w 81"/>
                <a:gd name="T16" fmla="*/ 0 h 84"/>
                <a:gd name="T17" fmla="*/ 81 w 81"/>
                <a:gd name="T18" fmla="*/ 84 h 84"/>
              </a:gdLst>
              <a:ahLst/>
              <a:cxnLst>
                <a:cxn ang="T10">
                  <a:pos x="T0" y="T1"/>
                </a:cxn>
                <a:cxn ang="T11">
                  <a:pos x="T2" y="T3"/>
                </a:cxn>
                <a:cxn ang="T12">
                  <a:pos x="T4" y="T5"/>
                </a:cxn>
                <a:cxn ang="T13">
                  <a:pos x="T6" y="T7"/>
                </a:cxn>
                <a:cxn ang="T14">
                  <a:pos x="T8" y="T9"/>
                </a:cxn>
              </a:cxnLst>
              <a:rect l="T15" t="T16" r="T17" b="T18"/>
              <a:pathLst>
                <a:path w="81" h="84">
                  <a:moveTo>
                    <a:pt x="0" y="0"/>
                  </a:moveTo>
                  <a:lnTo>
                    <a:pt x="8" y="58"/>
                  </a:lnTo>
                  <a:lnTo>
                    <a:pt x="81" y="84"/>
                  </a:lnTo>
                  <a:lnTo>
                    <a:pt x="39" y="1"/>
                  </a:lnTo>
                  <a:lnTo>
                    <a:pt x="0" y="0"/>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25" name="Freeform 73"/>
            <p:cNvSpPr>
              <a:spLocks/>
            </p:cNvSpPr>
            <p:nvPr/>
          </p:nvSpPr>
          <p:spPr bwMode="auto">
            <a:xfrm>
              <a:off x="1154" y="1364"/>
              <a:ext cx="13" cy="23"/>
            </a:xfrm>
            <a:custGeom>
              <a:avLst/>
              <a:gdLst>
                <a:gd name="T0" fmla="*/ 0 w 25"/>
                <a:gd name="T1" fmla="*/ 1 h 45"/>
                <a:gd name="T2" fmla="*/ 1 w 25"/>
                <a:gd name="T3" fmla="*/ 0 h 45"/>
                <a:gd name="T4" fmla="*/ 1 w 25"/>
                <a:gd name="T5" fmla="*/ 1 h 45"/>
                <a:gd name="T6" fmla="*/ 0 w 25"/>
                <a:gd name="T7" fmla="*/ 1 h 45"/>
                <a:gd name="T8" fmla="*/ 0 60000 65536"/>
                <a:gd name="T9" fmla="*/ 0 60000 65536"/>
                <a:gd name="T10" fmla="*/ 0 60000 65536"/>
                <a:gd name="T11" fmla="*/ 0 60000 65536"/>
                <a:gd name="T12" fmla="*/ 0 w 25"/>
                <a:gd name="T13" fmla="*/ 0 h 45"/>
                <a:gd name="T14" fmla="*/ 25 w 25"/>
                <a:gd name="T15" fmla="*/ 45 h 45"/>
              </a:gdLst>
              <a:ahLst/>
              <a:cxnLst>
                <a:cxn ang="T8">
                  <a:pos x="T0" y="T1"/>
                </a:cxn>
                <a:cxn ang="T9">
                  <a:pos x="T2" y="T3"/>
                </a:cxn>
                <a:cxn ang="T10">
                  <a:pos x="T4" y="T5"/>
                </a:cxn>
                <a:cxn ang="T11">
                  <a:pos x="T6" y="T7"/>
                </a:cxn>
              </a:cxnLst>
              <a:rect l="T12" t="T13" r="T14" b="T15"/>
              <a:pathLst>
                <a:path w="25" h="45">
                  <a:moveTo>
                    <a:pt x="0" y="45"/>
                  </a:moveTo>
                  <a:lnTo>
                    <a:pt x="3" y="0"/>
                  </a:lnTo>
                  <a:lnTo>
                    <a:pt x="25" y="38"/>
                  </a:lnTo>
                  <a:lnTo>
                    <a:pt x="0" y="45"/>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26" name="Rectangle 112"/>
            <p:cNvSpPr>
              <a:spLocks noChangeArrowheads="1"/>
            </p:cNvSpPr>
            <p:nvPr/>
          </p:nvSpPr>
          <p:spPr bwMode="auto">
            <a:xfrm>
              <a:off x="1129" y="1076"/>
              <a:ext cx="150" cy="125"/>
            </a:xfrm>
            <a:prstGeom prst="rect">
              <a:avLst/>
            </a:prstGeom>
            <a:noFill/>
            <a:ln w="9525">
              <a:noFill/>
              <a:miter lim="800000"/>
              <a:headEnd/>
              <a:tailEnd/>
            </a:ln>
            <a:scene3d>
              <a:camera prst="orthographicFront"/>
              <a:lightRig rig="threePt" dir="t"/>
            </a:scene3d>
            <a:sp3d>
              <a:bevelT/>
            </a:sp3d>
          </p:spPr>
          <p:txBody>
            <a:bodyPr wrap="none" lIns="0" tIns="0" rIns="0" bIns="0">
              <a:spAutoFit/>
            </a:bodyPr>
            <a:lstStyle/>
            <a:p>
              <a:pPr eaLnBrk="0" hangingPunct="0">
                <a:defRPr/>
              </a:pPr>
              <a:r>
                <a:rPr lang="en-US" sz="1300" b="1" dirty="0">
                  <a:solidFill>
                    <a:schemeClr val="bg1"/>
                  </a:solidFill>
                  <a:effectLst>
                    <a:outerShdw blurRad="38100" dist="38100" dir="2700000" algn="tl">
                      <a:srgbClr val="000000">
                        <a:alpha val="43137"/>
                      </a:srgbClr>
                    </a:outerShdw>
                  </a:effectLst>
                  <a:latin typeface="Arial" charset="0"/>
                </a:rPr>
                <a:t>AK</a:t>
              </a:r>
              <a:endParaRPr lang="en-US" dirty="0">
                <a:solidFill>
                  <a:schemeClr val="bg1"/>
                </a:solidFill>
                <a:effectLst>
                  <a:outerShdw blurRad="38100" dist="38100" dir="2700000" algn="tl">
                    <a:srgbClr val="000000">
                      <a:alpha val="43137"/>
                    </a:srgbClr>
                  </a:outerShdw>
                </a:effectLst>
              </a:endParaRPr>
            </a:p>
          </p:txBody>
        </p:sp>
        <p:sp>
          <p:nvSpPr>
            <p:cNvPr id="2227" name="Freeform 187"/>
            <p:cNvSpPr>
              <a:spLocks/>
            </p:cNvSpPr>
            <p:nvPr/>
          </p:nvSpPr>
          <p:spPr bwMode="auto">
            <a:xfrm>
              <a:off x="1452" y="1324"/>
              <a:ext cx="36" cy="77"/>
            </a:xfrm>
            <a:custGeom>
              <a:avLst/>
              <a:gdLst>
                <a:gd name="T0" fmla="*/ 0 w 73"/>
                <a:gd name="T1" fmla="*/ 0 h 156"/>
                <a:gd name="T2" fmla="*/ 0 w 73"/>
                <a:gd name="T3" fmla="*/ 0 h 156"/>
                <a:gd name="T4" fmla="*/ 0 w 73"/>
                <a:gd name="T5" fmla="*/ 0 h 156"/>
                <a:gd name="T6" fmla="*/ 0 w 73"/>
                <a:gd name="T7" fmla="*/ 0 h 156"/>
                <a:gd name="T8" fmla="*/ 0 w 73"/>
                <a:gd name="T9" fmla="*/ 0 h 156"/>
                <a:gd name="T10" fmla="*/ 0 60000 65536"/>
                <a:gd name="T11" fmla="*/ 0 60000 65536"/>
                <a:gd name="T12" fmla="*/ 0 60000 65536"/>
                <a:gd name="T13" fmla="*/ 0 60000 65536"/>
                <a:gd name="T14" fmla="*/ 0 60000 65536"/>
                <a:gd name="T15" fmla="*/ 0 w 73"/>
                <a:gd name="T16" fmla="*/ 0 h 156"/>
                <a:gd name="T17" fmla="*/ 73 w 73"/>
                <a:gd name="T18" fmla="*/ 156 h 156"/>
              </a:gdLst>
              <a:ahLst/>
              <a:cxnLst>
                <a:cxn ang="T10">
                  <a:pos x="T0" y="T1"/>
                </a:cxn>
                <a:cxn ang="T11">
                  <a:pos x="T2" y="T3"/>
                </a:cxn>
                <a:cxn ang="T12">
                  <a:pos x="T4" y="T5"/>
                </a:cxn>
                <a:cxn ang="T13">
                  <a:pos x="T6" y="T7"/>
                </a:cxn>
                <a:cxn ang="T14">
                  <a:pos x="T8" y="T9"/>
                </a:cxn>
              </a:cxnLst>
              <a:rect l="T15" t="T16" r="T17" b="T18"/>
              <a:pathLst>
                <a:path w="73" h="156">
                  <a:moveTo>
                    <a:pt x="0" y="42"/>
                  </a:moveTo>
                  <a:lnTo>
                    <a:pt x="15" y="0"/>
                  </a:lnTo>
                  <a:lnTo>
                    <a:pt x="53" y="42"/>
                  </a:lnTo>
                  <a:lnTo>
                    <a:pt x="73" y="156"/>
                  </a:lnTo>
                  <a:lnTo>
                    <a:pt x="0" y="42"/>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sp>
          <p:nvSpPr>
            <p:cNvPr id="2228" name="Freeform 188"/>
            <p:cNvSpPr>
              <a:spLocks/>
            </p:cNvSpPr>
            <p:nvPr/>
          </p:nvSpPr>
          <p:spPr bwMode="auto">
            <a:xfrm>
              <a:off x="1507" y="1401"/>
              <a:ext cx="34" cy="43"/>
            </a:xfrm>
            <a:custGeom>
              <a:avLst/>
              <a:gdLst>
                <a:gd name="T0" fmla="*/ 0 w 69"/>
                <a:gd name="T1" fmla="*/ 0 h 85"/>
                <a:gd name="T2" fmla="*/ 0 w 69"/>
                <a:gd name="T3" fmla="*/ 1 h 85"/>
                <a:gd name="T4" fmla="*/ 0 w 69"/>
                <a:gd name="T5" fmla="*/ 1 h 85"/>
                <a:gd name="T6" fmla="*/ 0 w 69"/>
                <a:gd name="T7" fmla="*/ 1 h 85"/>
                <a:gd name="T8" fmla="*/ 0 w 69"/>
                <a:gd name="T9" fmla="*/ 0 h 85"/>
                <a:gd name="T10" fmla="*/ 0 60000 65536"/>
                <a:gd name="T11" fmla="*/ 0 60000 65536"/>
                <a:gd name="T12" fmla="*/ 0 60000 65536"/>
                <a:gd name="T13" fmla="*/ 0 60000 65536"/>
                <a:gd name="T14" fmla="*/ 0 60000 65536"/>
                <a:gd name="T15" fmla="*/ 0 w 69"/>
                <a:gd name="T16" fmla="*/ 0 h 85"/>
                <a:gd name="T17" fmla="*/ 69 w 69"/>
                <a:gd name="T18" fmla="*/ 85 h 85"/>
              </a:gdLst>
              <a:ahLst/>
              <a:cxnLst>
                <a:cxn ang="T10">
                  <a:pos x="T0" y="T1"/>
                </a:cxn>
                <a:cxn ang="T11">
                  <a:pos x="T2" y="T3"/>
                </a:cxn>
                <a:cxn ang="T12">
                  <a:pos x="T4" y="T5"/>
                </a:cxn>
                <a:cxn ang="T13">
                  <a:pos x="T6" y="T7"/>
                </a:cxn>
                <a:cxn ang="T14">
                  <a:pos x="T8" y="T9"/>
                </a:cxn>
              </a:cxnLst>
              <a:rect l="T15" t="T16" r="T17" b="T18"/>
              <a:pathLst>
                <a:path w="69" h="85">
                  <a:moveTo>
                    <a:pt x="0" y="0"/>
                  </a:moveTo>
                  <a:lnTo>
                    <a:pt x="8" y="58"/>
                  </a:lnTo>
                  <a:lnTo>
                    <a:pt x="69" y="85"/>
                  </a:lnTo>
                  <a:lnTo>
                    <a:pt x="34" y="1"/>
                  </a:lnTo>
                  <a:lnTo>
                    <a:pt x="0" y="0"/>
                  </a:lnTo>
                  <a:close/>
                </a:path>
              </a:pathLst>
            </a:custGeom>
            <a:grpFill/>
            <a:ln w="1651">
              <a:solidFill>
                <a:srgbClr val="000000"/>
              </a:solidFill>
              <a:prstDash val="solid"/>
              <a:round/>
              <a:headEnd/>
              <a:tailEnd/>
            </a:ln>
            <a:scene3d>
              <a:camera prst="orthographicFront"/>
              <a:lightRig rig="threePt" dir="t"/>
            </a:scene3d>
            <a:sp3d>
              <a:bevelT/>
            </a:sp3d>
          </p:spPr>
          <p:txBody>
            <a:bodyPr/>
            <a:lstStyle/>
            <a:p>
              <a:pPr>
                <a:defRPr/>
              </a:pPr>
              <a:endParaRPr lang="en-US" dirty="0"/>
            </a:p>
          </p:txBody>
        </p:sp>
      </p:grpSp>
      <p:sp>
        <p:nvSpPr>
          <p:cNvPr id="2208" name="Freeform 189"/>
          <p:cNvSpPr>
            <a:spLocks/>
          </p:cNvSpPr>
          <p:nvPr/>
        </p:nvSpPr>
        <p:spPr bwMode="auto">
          <a:xfrm>
            <a:off x="1930400" y="2357438"/>
            <a:ext cx="41275" cy="49212"/>
          </a:xfrm>
          <a:custGeom>
            <a:avLst/>
            <a:gdLst>
              <a:gd name="T0" fmla="*/ 0 w 52"/>
              <a:gd name="T1" fmla="*/ 2147483647 h 63"/>
              <a:gd name="T2" fmla="*/ 2147483647 w 52"/>
              <a:gd name="T3" fmla="*/ 0 h 63"/>
              <a:gd name="T4" fmla="*/ 2147483647 w 52"/>
              <a:gd name="T5" fmla="*/ 2147483647 h 63"/>
              <a:gd name="T6" fmla="*/ 2147483647 w 52"/>
              <a:gd name="T7" fmla="*/ 2147483647 h 63"/>
              <a:gd name="T8" fmla="*/ 0 w 52"/>
              <a:gd name="T9" fmla="*/ 2147483647 h 63"/>
              <a:gd name="T10" fmla="*/ 0 60000 65536"/>
              <a:gd name="T11" fmla="*/ 0 60000 65536"/>
              <a:gd name="T12" fmla="*/ 0 60000 65536"/>
              <a:gd name="T13" fmla="*/ 0 60000 65536"/>
              <a:gd name="T14" fmla="*/ 0 60000 65536"/>
              <a:gd name="T15" fmla="*/ 0 w 52"/>
              <a:gd name="T16" fmla="*/ 0 h 63"/>
              <a:gd name="T17" fmla="*/ 52 w 52"/>
              <a:gd name="T18" fmla="*/ 63 h 63"/>
            </a:gdLst>
            <a:ahLst/>
            <a:cxnLst>
              <a:cxn ang="T10">
                <a:pos x="T0" y="T1"/>
              </a:cxn>
              <a:cxn ang="T11">
                <a:pos x="T2" y="T3"/>
              </a:cxn>
              <a:cxn ang="T12">
                <a:pos x="T4" y="T5"/>
              </a:cxn>
              <a:cxn ang="T13">
                <a:pos x="T6" y="T7"/>
              </a:cxn>
              <a:cxn ang="T14">
                <a:pos x="T8" y="T9"/>
              </a:cxn>
            </a:cxnLst>
            <a:rect l="T15" t="T16" r="T17" b="T18"/>
            <a:pathLst>
              <a:path w="52" h="63">
                <a:moveTo>
                  <a:pt x="0" y="28"/>
                </a:moveTo>
                <a:lnTo>
                  <a:pt x="44" y="0"/>
                </a:lnTo>
                <a:lnTo>
                  <a:pt x="52" y="26"/>
                </a:lnTo>
                <a:lnTo>
                  <a:pt x="45" y="63"/>
                </a:lnTo>
                <a:lnTo>
                  <a:pt x="0" y="28"/>
                </a:lnTo>
                <a:close/>
              </a:path>
            </a:pathLst>
          </a:custGeom>
          <a:solidFill>
            <a:srgbClr val="FF0000"/>
          </a:solidFill>
          <a:ln w="1651">
            <a:solidFill>
              <a:srgbClr val="000000"/>
            </a:solidFill>
            <a:prstDash val="solid"/>
            <a:round/>
            <a:headEnd/>
            <a:tailEnd/>
          </a:ln>
        </p:spPr>
        <p:txBody>
          <a:bodyPr/>
          <a:lstStyle/>
          <a:p>
            <a:endParaRPr lang="en-US" dirty="0"/>
          </a:p>
        </p:txBody>
      </p:sp>
      <p:sp>
        <p:nvSpPr>
          <p:cNvPr id="2209" name="Rectangle 201"/>
          <p:cNvSpPr>
            <a:spLocks noChangeArrowheads="1"/>
          </p:cNvSpPr>
          <p:nvPr/>
        </p:nvSpPr>
        <p:spPr bwMode="auto">
          <a:xfrm>
            <a:off x="914400" y="5486400"/>
            <a:ext cx="304800" cy="228600"/>
          </a:xfrm>
          <a:prstGeom prst="rect">
            <a:avLst/>
          </a:prstGeom>
          <a:solidFill>
            <a:schemeClr val="bg1"/>
          </a:solidFill>
          <a:ln w="9525">
            <a:noFill/>
            <a:miter lim="800000"/>
            <a:headEnd/>
            <a:tailEnd/>
          </a:ln>
        </p:spPr>
        <p:txBody>
          <a:bodyPr wrap="none" anchor="ctr"/>
          <a:lstStyle/>
          <a:p>
            <a:pPr algn="ctr"/>
            <a:r>
              <a:rPr lang="en-US" sz="1200" b="1" dirty="0">
                <a:latin typeface="Arial" charset="0"/>
              </a:rPr>
              <a:t>GM</a:t>
            </a:r>
          </a:p>
        </p:txBody>
      </p:sp>
      <p:sp>
        <p:nvSpPr>
          <p:cNvPr id="2210" name="Rectangle 203"/>
          <p:cNvSpPr>
            <a:spLocks noChangeArrowheads="1"/>
          </p:cNvSpPr>
          <p:nvPr/>
        </p:nvSpPr>
        <p:spPr bwMode="auto">
          <a:xfrm>
            <a:off x="7467600" y="5562600"/>
            <a:ext cx="304800" cy="228600"/>
          </a:xfrm>
          <a:prstGeom prst="rect">
            <a:avLst/>
          </a:prstGeom>
          <a:solidFill>
            <a:schemeClr val="bg1"/>
          </a:solidFill>
          <a:ln w="9525">
            <a:noFill/>
            <a:miter lim="800000"/>
            <a:headEnd/>
            <a:tailEnd/>
          </a:ln>
        </p:spPr>
        <p:txBody>
          <a:bodyPr wrap="none" anchor="ctr"/>
          <a:lstStyle/>
          <a:p>
            <a:pPr algn="ctr"/>
            <a:r>
              <a:rPr lang="en-US" sz="1200" b="1" dirty="0">
                <a:latin typeface="Arial" charset="0"/>
              </a:rPr>
              <a:t>PR</a:t>
            </a:r>
          </a:p>
        </p:txBody>
      </p:sp>
      <p:sp>
        <p:nvSpPr>
          <p:cNvPr id="2211" name="Rectangle 204"/>
          <p:cNvSpPr>
            <a:spLocks noChangeArrowheads="1"/>
          </p:cNvSpPr>
          <p:nvPr/>
        </p:nvSpPr>
        <p:spPr bwMode="auto">
          <a:xfrm>
            <a:off x="8153400" y="5791200"/>
            <a:ext cx="304800" cy="228600"/>
          </a:xfrm>
          <a:prstGeom prst="rect">
            <a:avLst/>
          </a:prstGeom>
          <a:solidFill>
            <a:schemeClr val="bg1"/>
          </a:solidFill>
          <a:ln w="9525">
            <a:noFill/>
            <a:miter lim="800000"/>
            <a:headEnd/>
            <a:tailEnd/>
          </a:ln>
        </p:spPr>
        <p:txBody>
          <a:bodyPr wrap="none" anchor="ctr"/>
          <a:lstStyle/>
          <a:p>
            <a:pPr algn="ctr"/>
            <a:r>
              <a:rPr lang="en-US" sz="1200" b="1" dirty="0">
                <a:latin typeface="Arial" charset="0"/>
              </a:rPr>
              <a:t>VI</a:t>
            </a:r>
          </a:p>
        </p:txBody>
      </p:sp>
      <p:sp>
        <p:nvSpPr>
          <p:cNvPr id="2212" name="Text Box 196"/>
          <p:cNvSpPr txBox="1">
            <a:spLocks noChangeArrowheads="1"/>
          </p:cNvSpPr>
          <p:nvPr/>
        </p:nvSpPr>
        <p:spPr bwMode="auto">
          <a:xfrm>
            <a:off x="1447800" y="5857875"/>
            <a:ext cx="2335213" cy="423863"/>
          </a:xfrm>
          <a:prstGeom prst="rect">
            <a:avLst/>
          </a:prstGeom>
          <a:solidFill>
            <a:srgbClr val="00FF00"/>
          </a:solidFill>
          <a:ln w="38100">
            <a:solidFill>
              <a:schemeClr val="tx1"/>
            </a:solidFill>
            <a:miter lim="800000"/>
            <a:headEnd/>
            <a:tailEnd/>
          </a:ln>
          <a:scene3d>
            <a:camera prst="orthographicFront"/>
            <a:lightRig rig="threePt" dir="t"/>
          </a:scene3d>
          <a:sp3d>
            <a:bevelT/>
          </a:sp3d>
        </p:spPr>
        <p:txBody>
          <a:bodyPr/>
          <a:lstStyle/>
          <a:p>
            <a:pPr algn="ctr" eaLnBrk="0" hangingPunct="0"/>
            <a:r>
              <a:rPr lang="en-US" sz="1000" b="1" dirty="0">
                <a:latin typeface="Arial" charset="0"/>
              </a:rPr>
              <a:t>Permanent 5 Day</a:t>
            </a:r>
          </a:p>
          <a:p>
            <a:pPr algn="ctr" eaLnBrk="0" hangingPunct="0"/>
            <a:r>
              <a:rPr lang="en-US" sz="1000" b="1" dirty="0">
                <a:latin typeface="Arial" charset="0"/>
              </a:rPr>
              <a:t>(1)</a:t>
            </a:r>
          </a:p>
        </p:txBody>
      </p:sp>
      <p:sp>
        <p:nvSpPr>
          <p:cNvPr id="2213" name="Text Box 197"/>
          <p:cNvSpPr txBox="1">
            <a:spLocks noChangeArrowheads="1"/>
          </p:cNvSpPr>
          <p:nvPr/>
        </p:nvSpPr>
        <p:spPr bwMode="auto">
          <a:xfrm>
            <a:off x="3783013" y="5856288"/>
            <a:ext cx="2012950" cy="423862"/>
          </a:xfrm>
          <a:prstGeom prst="rect">
            <a:avLst/>
          </a:prstGeom>
          <a:solidFill>
            <a:srgbClr val="FF6600"/>
          </a:solidFill>
          <a:ln w="38100">
            <a:solidFill>
              <a:schemeClr val="tx1"/>
            </a:solidFill>
            <a:miter lim="800000"/>
            <a:headEnd/>
            <a:tailEnd/>
          </a:ln>
          <a:scene3d>
            <a:camera prst="orthographicFront"/>
            <a:lightRig rig="threePt" dir="t"/>
          </a:scene3d>
          <a:sp3d>
            <a:bevelT/>
          </a:sp3d>
        </p:spPr>
        <p:txBody>
          <a:bodyPr/>
          <a:lstStyle/>
          <a:p>
            <a:pPr algn="ctr" eaLnBrk="0" hangingPunct="0"/>
            <a:r>
              <a:rPr lang="en-US" sz="1000" b="1" dirty="0">
                <a:latin typeface="Arial" charset="0"/>
              </a:rPr>
              <a:t>Permanent 15 Day</a:t>
            </a:r>
          </a:p>
          <a:p>
            <a:pPr algn="ctr" eaLnBrk="0" hangingPunct="0"/>
            <a:r>
              <a:rPr lang="en-US" sz="1000" b="1" dirty="0">
                <a:latin typeface="Arial" charset="0"/>
              </a:rPr>
              <a:t>(21)</a:t>
            </a:r>
          </a:p>
        </p:txBody>
      </p:sp>
      <p:sp>
        <p:nvSpPr>
          <p:cNvPr id="2214" name="Text Box 215"/>
          <p:cNvSpPr txBox="1">
            <a:spLocks noChangeArrowheads="1"/>
          </p:cNvSpPr>
          <p:nvPr/>
        </p:nvSpPr>
        <p:spPr bwMode="auto">
          <a:xfrm>
            <a:off x="1447800" y="6280150"/>
            <a:ext cx="2335213" cy="425450"/>
          </a:xfrm>
          <a:prstGeom prst="rect">
            <a:avLst/>
          </a:prstGeom>
          <a:noFill/>
          <a:ln w="38100">
            <a:solidFill>
              <a:schemeClr val="tx1"/>
            </a:solidFill>
            <a:miter lim="800000"/>
            <a:headEnd/>
            <a:tailEnd/>
          </a:ln>
          <a:scene3d>
            <a:camera prst="orthographicFront"/>
            <a:lightRig rig="threePt" dir="t"/>
          </a:scene3d>
          <a:sp3d>
            <a:bevelT/>
          </a:sp3d>
        </p:spPr>
        <p:txBody>
          <a:bodyPr/>
          <a:lstStyle/>
          <a:p>
            <a:pPr algn="ctr" eaLnBrk="0" hangingPunct="0"/>
            <a:r>
              <a:rPr lang="en-US" sz="1400" b="1" dirty="0">
                <a:latin typeface="Arial" charset="0"/>
              </a:rPr>
              <a:t>* </a:t>
            </a:r>
            <a:r>
              <a:rPr lang="en-US" sz="900" b="1" dirty="0">
                <a:latin typeface="Arial" charset="0"/>
              </a:rPr>
              <a:t>Tribal access authorized pursuant to state’s Public Law 92-544 statute</a:t>
            </a:r>
          </a:p>
        </p:txBody>
      </p:sp>
      <p:sp>
        <p:nvSpPr>
          <p:cNvPr id="2215" name="Text Box 216"/>
          <p:cNvSpPr txBox="1">
            <a:spLocks noChangeArrowheads="1"/>
          </p:cNvSpPr>
          <p:nvPr/>
        </p:nvSpPr>
        <p:spPr bwMode="auto">
          <a:xfrm>
            <a:off x="3783013" y="6280150"/>
            <a:ext cx="2012950" cy="425450"/>
          </a:xfrm>
          <a:prstGeom prst="rect">
            <a:avLst/>
          </a:prstGeom>
          <a:solidFill>
            <a:srgbClr val="A50021"/>
          </a:solidFill>
          <a:ln w="38100">
            <a:solidFill>
              <a:schemeClr val="tx1"/>
            </a:solidFill>
            <a:miter lim="800000"/>
            <a:headEnd/>
            <a:tailEnd/>
          </a:ln>
          <a:scene3d>
            <a:camera prst="orthographicFront"/>
            <a:lightRig rig="threePt" dir="t"/>
          </a:scene3d>
          <a:sp3d>
            <a:bevelT/>
          </a:sp3d>
        </p:spPr>
        <p:txBody>
          <a:bodyPr/>
          <a:lstStyle>
            <a:defPPr>
              <a:defRPr lang="en-US"/>
            </a:defPPr>
            <a:lvl1pPr algn="ctr" eaLnBrk="0" hangingPunct="0">
              <a:defRPr sz="1000" b="1">
                <a:solidFill>
                  <a:schemeClr val="bg1"/>
                </a:solidFill>
                <a:effectLst>
                  <a:outerShdw blurRad="38100" dist="38100" dir="2700000" algn="tl">
                    <a:srgbClr val="000000">
                      <a:alpha val="43137"/>
                    </a:srgbClr>
                  </a:outerShdw>
                </a:effectLst>
                <a:latin typeface="Arial" charset="0"/>
              </a:defRPr>
            </a:lvl1pPr>
          </a:lstStyle>
          <a:p>
            <a:r>
              <a:rPr lang="en-US" dirty="0"/>
              <a:t>Temporary 15 Day</a:t>
            </a:r>
          </a:p>
          <a:p>
            <a:r>
              <a:rPr lang="en-US" dirty="0"/>
              <a:t>(3)</a:t>
            </a:r>
          </a:p>
          <a:p>
            <a:r>
              <a:rPr lang="en-US" dirty="0"/>
              <a:t> </a:t>
            </a:r>
          </a:p>
        </p:txBody>
      </p:sp>
      <p:sp>
        <p:nvSpPr>
          <p:cNvPr id="2216" name="Text Box 226"/>
          <p:cNvSpPr txBox="1">
            <a:spLocks noChangeArrowheads="1"/>
          </p:cNvSpPr>
          <p:nvPr/>
        </p:nvSpPr>
        <p:spPr bwMode="auto">
          <a:xfrm>
            <a:off x="5791200" y="5856288"/>
            <a:ext cx="1820863" cy="423862"/>
          </a:xfrm>
          <a:prstGeom prst="rect">
            <a:avLst/>
          </a:prstGeom>
          <a:solidFill>
            <a:schemeClr val="bg2"/>
          </a:solidFill>
          <a:ln w="38100">
            <a:solidFill>
              <a:schemeClr val="tx1"/>
            </a:solidFill>
            <a:miter lim="800000"/>
            <a:headEnd/>
            <a:tailEnd/>
          </a:ln>
          <a:scene3d>
            <a:camera prst="orthographicFront"/>
            <a:lightRig rig="threePt" dir="t"/>
          </a:scene3d>
          <a:sp3d>
            <a:bevelT/>
          </a:sp3d>
        </p:spPr>
        <p:txBody>
          <a:bodyPr/>
          <a:lstStyle/>
          <a:p>
            <a:pPr algn="ctr" eaLnBrk="0" hangingPunct="0">
              <a:defRPr/>
            </a:pPr>
            <a:r>
              <a:rPr lang="en-US" sz="1000" b="1" dirty="0">
                <a:solidFill>
                  <a:schemeClr val="bg1"/>
                </a:solidFill>
                <a:effectLst>
                  <a:outerShdw blurRad="38100" dist="38100" dir="2700000" algn="tl">
                    <a:srgbClr val="000000">
                      <a:alpha val="43137"/>
                    </a:srgbClr>
                  </a:outerShdw>
                </a:effectLst>
                <a:latin typeface="Arial" charset="0"/>
              </a:rPr>
              <a:t>Non-Authorized User</a:t>
            </a:r>
          </a:p>
          <a:p>
            <a:pPr algn="ctr" eaLnBrk="0" hangingPunct="0">
              <a:defRPr/>
            </a:pPr>
            <a:r>
              <a:rPr lang="en-US" sz="1000" b="1" dirty="0">
                <a:solidFill>
                  <a:schemeClr val="bg1"/>
                </a:solidFill>
                <a:effectLst>
                  <a:outerShdw blurRad="38100" dist="38100" dir="2700000" algn="tl">
                    <a:srgbClr val="000000">
                      <a:alpha val="43137"/>
                    </a:srgbClr>
                  </a:outerShdw>
                </a:effectLst>
                <a:latin typeface="Arial" charset="0"/>
              </a:rPr>
              <a:t>(32)</a:t>
            </a:r>
          </a:p>
        </p:txBody>
      </p:sp>
      <p:sp>
        <p:nvSpPr>
          <p:cNvPr id="2217" name="Text Box 228"/>
          <p:cNvSpPr txBox="1">
            <a:spLocks noChangeArrowheads="1"/>
          </p:cNvSpPr>
          <p:nvPr/>
        </p:nvSpPr>
        <p:spPr bwMode="auto">
          <a:xfrm>
            <a:off x="5791200" y="6280150"/>
            <a:ext cx="1820863" cy="425450"/>
          </a:xfrm>
          <a:prstGeom prst="rect">
            <a:avLst/>
          </a:prstGeom>
          <a:solidFill>
            <a:schemeClr val="accent1">
              <a:lumMod val="60000"/>
              <a:lumOff val="40000"/>
            </a:schemeClr>
          </a:solidFill>
          <a:ln w="38100">
            <a:solidFill>
              <a:schemeClr val="tx1"/>
            </a:solidFill>
            <a:miter lim="800000"/>
            <a:headEnd/>
            <a:tailEnd/>
          </a:ln>
          <a:scene3d>
            <a:camera prst="orthographicFront"/>
            <a:lightRig rig="threePt" dir="t"/>
          </a:scene3d>
          <a:sp3d>
            <a:bevelT/>
          </a:sp3d>
        </p:spPr>
        <p:txBody>
          <a:bodyPr/>
          <a:lstStyle/>
          <a:p>
            <a:pPr algn="ctr" eaLnBrk="0" hangingPunct="0">
              <a:defRPr/>
            </a:pPr>
            <a:r>
              <a:rPr lang="en-US" sz="1000" b="1" dirty="0">
                <a:latin typeface="Arial" charset="0"/>
              </a:rPr>
              <a:t>Permanent 15 Day</a:t>
            </a:r>
          </a:p>
          <a:p>
            <a:pPr algn="ctr" eaLnBrk="0" hangingPunct="0">
              <a:defRPr/>
            </a:pPr>
            <a:r>
              <a:rPr lang="en-US" sz="1000" b="1" dirty="0">
                <a:latin typeface="Arial" charset="0"/>
              </a:rPr>
              <a:t>Authorized Tribes Only (2)</a:t>
            </a:r>
          </a:p>
        </p:txBody>
      </p:sp>
      <p:sp>
        <p:nvSpPr>
          <p:cNvPr id="2218" name="TextBox 197"/>
          <p:cNvSpPr txBox="1">
            <a:spLocks noChangeArrowheads="1"/>
          </p:cNvSpPr>
          <p:nvPr/>
        </p:nvSpPr>
        <p:spPr bwMode="auto">
          <a:xfrm>
            <a:off x="7793038" y="6611938"/>
            <a:ext cx="1351652" cy="246221"/>
          </a:xfrm>
          <a:prstGeom prst="rect">
            <a:avLst/>
          </a:prstGeom>
          <a:noFill/>
          <a:ln w="9525">
            <a:noFill/>
            <a:miter lim="800000"/>
            <a:headEnd/>
            <a:tailEnd/>
          </a:ln>
        </p:spPr>
        <p:txBody>
          <a:bodyPr wrap="none" lIns="91440" tIns="45720" rIns="91440" bIns="45720" anchor="t">
            <a:spAutoFit/>
          </a:bodyPr>
          <a:lstStyle/>
          <a:p>
            <a:r>
              <a:rPr lang="en-US" sz="1000" dirty="0">
                <a:latin typeface="Arial"/>
                <a:cs typeface="Arial"/>
              </a:rPr>
              <a:t>Revised: 12/09/2024</a:t>
            </a:r>
            <a:endParaRPr lang="en-US" dirty="0"/>
          </a:p>
        </p:txBody>
      </p:sp>
      <p:sp>
        <p:nvSpPr>
          <p:cNvPr id="2219" name="TextBox 198"/>
          <p:cNvSpPr txBox="1">
            <a:spLocks noChangeArrowheads="1"/>
          </p:cNvSpPr>
          <p:nvPr/>
        </p:nvSpPr>
        <p:spPr bwMode="auto">
          <a:xfrm>
            <a:off x="3276600" y="2628900"/>
            <a:ext cx="304800" cy="461963"/>
          </a:xfrm>
          <a:prstGeom prst="rect">
            <a:avLst/>
          </a:prstGeom>
          <a:noFill/>
          <a:ln w="9525">
            <a:noFill/>
            <a:miter lim="800000"/>
            <a:headEnd/>
            <a:tailEnd/>
          </a:ln>
        </p:spPr>
        <p:txBody>
          <a:bodyPr>
            <a:spAutoFit/>
          </a:bodyPr>
          <a:lstStyle/>
          <a:p>
            <a:r>
              <a:rPr lang="en-US" dirty="0"/>
              <a:t>*</a:t>
            </a:r>
          </a:p>
        </p:txBody>
      </p:sp>
      <p:sp>
        <p:nvSpPr>
          <p:cNvPr id="200" name="TextBox 198"/>
          <p:cNvSpPr txBox="1">
            <a:spLocks noChangeArrowheads="1"/>
          </p:cNvSpPr>
          <p:nvPr/>
        </p:nvSpPr>
        <p:spPr bwMode="auto">
          <a:xfrm>
            <a:off x="2209800" y="2362200"/>
            <a:ext cx="304800" cy="461963"/>
          </a:xfrm>
          <a:prstGeom prst="rect">
            <a:avLst/>
          </a:prstGeom>
          <a:noFill/>
          <a:ln w="9525">
            <a:noFill/>
            <a:miter lim="800000"/>
            <a:headEnd/>
            <a:tailEnd/>
          </a:ln>
        </p:spPr>
        <p:txBody>
          <a:bodyPr>
            <a:spAutoFit/>
          </a:bodyPr>
          <a:lstStyle/>
          <a:p>
            <a:r>
              <a:rPr lang="en-US" dirty="0"/>
              <a:t>*</a:t>
            </a:r>
          </a:p>
        </p:txBody>
      </p:sp>
      <p:sp>
        <p:nvSpPr>
          <p:cNvPr id="201" name="TextBox 198"/>
          <p:cNvSpPr txBox="1">
            <a:spLocks noChangeArrowheads="1"/>
          </p:cNvSpPr>
          <p:nvPr/>
        </p:nvSpPr>
        <p:spPr bwMode="auto">
          <a:xfrm>
            <a:off x="2686050" y="4205287"/>
            <a:ext cx="304800" cy="461963"/>
          </a:xfrm>
          <a:prstGeom prst="rect">
            <a:avLst/>
          </a:prstGeom>
          <a:noFill/>
          <a:ln w="9525">
            <a:noFill/>
            <a:miter lim="800000"/>
            <a:headEnd/>
            <a:tailEnd/>
          </a:ln>
        </p:spPr>
        <p:txBody>
          <a:bodyPr>
            <a:spAutoFit/>
          </a:bodyPr>
          <a:lstStyle/>
          <a:p>
            <a:r>
              <a:rPr lang="en-US" dirty="0"/>
              <a:t>*</a:t>
            </a:r>
          </a:p>
        </p:txBody>
      </p:sp>
      <p:cxnSp>
        <p:nvCxnSpPr>
          <p:cNvPr id="205" name="Straight Arrow Connector 204"/>
          <p:cNvCxnSpPr/>
          <p:nvPr/>
        </p:nvCxnSpPr>
        <p:spPr>
          <a:xfrm flipV="1">
            <a:off x="2667000" y="4495800"/>
            <a:ext cx="1600200" cy="990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14" name="Rectangle 108"/>
          <p:cNvSpPr>
            <a:spLocks noChangeArrowheads="1"/>
          </p:cNvSpPr>
          <p:nvPr/>
        </p:nvSpPr>
        <p:spPr bwMode="auto">
          <a:xfrm>
            <a:off x="7772400" y="4724400"/>
            <a:ext cx="609600" cy="261937"/>
          </a:xfrm>
          <a:prstGeom prst="rect">
            <a:avLst/>
          </a:prstGeom>
          <a:solidFill>
            <a:srgbClr val="00CC00"/>
          </a:solidFill>
          <a:ln w="22225">
            <a:solidFill>
              <a:srgbClr val="000000"/>
            </a:solidFill>
            <a:miter lim="800000"/>
            <a:headEnd/>
            <a:tailEnd/>
          </a:ln>
          <a:scene3d>
            <a:camera prst="orthographicFront"/>
            <a:lightRig rig="threePt" dir="t"/>
          </a:scene3d>
          <a:sp3d>
            <a:bevelT/>
          </a:sp3d>
        </p:spPr>
        <p:txBody>
          <a:bodyPr/>
          <a:lstStyle/>
          <a:p>
            <a:endParaRPr lang="en-US" dirty="0">
              <a:solidFill>
                <a:srgbClr val="FF6600"/>
              </a:solidFill>
            </a:endParaRPr>
          </a:p>
        </p:txBody>
      </p:sp>
      <p:sp>
        <p:nvSpPr>
          <p:cNvPr id="215" name="Rectangle 162"/>
          <p:cNvSpPr>
            <a:spLocks noChangeArrowheads="1"/>
          </p:cNvSpPr>
          <p:nvPr/>
        </p:nvSpPr>
        <p:spPr bwMode="auto">
          <a:xfrm>
            <a:off x="7805738" y="4740275"/>
            <a:ext cx="508152" cy="215444"/>
          </a:xfrm>
          <a:prstGeom prst="rect">
            <a:avLst/>
          </a:prstGeom>
          <a:noFill/>
          <a:ln w="9525">
            <a:noFill/>
            <a:miter lim="800000"/>
            <a:headEnd/>
            <a:tailEnd/>
          </a:ln>
        </p:spPr>
        <p:txBody>
          <a:bodyPr wrap="none" lIns="0" tIns="0" rIns="0" bIns="0">
            <a:spAutoFit/>
          </a:bodyPr>
          <a:lstStyle/>
          <a:p>
            <a:pPr eaLnBrk="0" hangingPunct="0"/>
            <a:r>
              <a:rPr lang="en-US" sz="1400" b="1" dirty="0">
                <a:solidFill>
                  <a:srgbClr val="000000"/>
                </a:solidFill>
                <a:latin typeface="Arial" charset="0"/>
              </a:rPr>
              <a:t>FEMA</a:t>
            </a:r>
            <a:endParaRPr lang="en-US" dirty="0"/>
          </a:p>
        </p:txBody>
      </p:sp>
      <p:sp>
        <p:nvSpPr>
          <p:cNvPr id="216" name="Line 111"/>
          <p:cNvSpPr>
            <a:spLocks noChangeShapeType="1"/>
          </p:cNvSpPr>
          <p:nvPr/>
        </p:nvSpPr>
        <p:spPr bwMode="auto">
          <a:xfrm>
            <a:off x="6781800" y="3886200"/>
            <a:ext cx="1066799" cy="838200"/>
          </a:xfrm>
          <a:prstGeom prst="line">
            <a:avLst/>
          </a:prstGeom>
          <a:noFill/>
          <a:ln w="11176">
            <a:solidFill>
              <a:schemeClr val="tx1"/>
            </a:solidFill>
            <a:round/>
            <a:headEnd/>
            <a:tailEnd/>
          </a:ln>
        </p:spPr>
        <p:txBody>
          <a:bodyPr/>
          <a:lstStyle/>
          <a:p>
            <a:endParaRPr lang="en-US" dirty="0"/>
          </a:p>
        </p:txBody>
      </p:sp>
      <p:sp>
        <p:nvSpPr>
          <p:cNvPr id="202" name="Rectangle 87"/>
          <p:cNvSpPr>
            <a:spLocks noChangeArrowheads="1"/>
          </p:cNvSpPr>
          <p:nvPr/>
        </p:nvSpPr>
        <p:spPr bwMode="auto">
          <a:xfrm>
            <a:off x="2209800" y="5410200"/>
            <a:ext cx="1036638" cy="246062"/>
          </a:xfrm>
          <a:prstGeom prst="rect">
            <a:avLst/>
          </a:prstGeom>
          <a:solidFill>
            <a:schemeClr val="accent1">
              <a:lumMod val="60000"/>
              <a:lumOff val="40000"/>
            </a:schemeClr>
          </a:solidFill>
          <a:ln w="22225">
            <a:solidFill>
              <a:schemeClr val="tx1"/>
            </a:solidFill>
            <a:miter lim="800000"/>
            <a:headEnd/>
            <a:tailEnd/>
          </a:ln>
          <a:scene3d>
            <a:camera prst="orthographicFront"/>
            <a:lightRig rig="threePt" dir="t"/>
          </a:scene3d>
          <a:sp3d>
            <a:bevelT/>
          </a:sp3d>
        </p:spPr>
        <p:txBody>
          <a:bodyPr/>
          <a:lstStyle/>
          <a:p>
            <a:endParaRPr lang="en-US" dirty="0"/>
          </a:p>
        </p:txBody>
      </p:sp>
      <p:sp>
        <p:nvSpPr>
          <p:cNvPr id="203" name="Rectangle 158"/>
          <p:cNvSpPr>
            <a:spLocks noChangeArrowheads="1"/>
          </p:cNvSpPr>
          <p:nvPr/>
        </p:nvSpPr>
        <p:spPr bwMode="auto">
          <a:xfrm>
            <a:off x="2257425" y="5410200"/>
            <a:ext cx="1096963" cy="215444"/>
          </a:xfrm>
          <a:prstGeom prst="rect">
            <a:avLst/>
          </a:prstGeom>
          <a:noFill/>
          <a:ln w="9525">
            <a:noFill/>
            <a:miter lim="800000"/>
            <a:headEnd/>
            <a:tailEnd/>
          </a:ln>
        </p:spPr>
        <p:txBody>
          <a:bodyPr wrap="square" lIns="0" tIns="0" rIns="0" bIns="0">
            <a:spAutoFit/>
          </a:bodyPr>
          <a:lstStyle/>
          <a:p>
            <a:pPr eaLnBrk="0" hangingPunct="0"/>
            <a:r>
              <a:rPr lang="en-US" sz="1400" b="1" dirty="0">
                <a:solidFill>
                  <a:srgbClr val="000000"/>
                </a:solidFill>
                <a:latin typeface="Arial" charset="0"/>
              </a:rPr>
              <a:t>BIA </a:t>
            </a:r>
            <a:r>
              <a:rPr lang="en-US" sz="1100" b="1" dirty="0">
                <a:solidFill>
                  <a:srgbClr val="000000"/>
                </a:solidFill>
                <a:latin typeface="Arial" charset="0"/>
              </a:rPr>
              <a:t>(2-tribes)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1+#ppt_w/2"/>
                                          </p:val>
                                        </p:tav>
                                        <p:tav tm="100000">
                                          <p:val>
                                            <p:strVal val="#ppt_x"/>
                                          </p:val>
                                        </p:tav>
                                      </p:tavLst>
                                    </p:anim>
                                    <p:anim calcmode="lin" valueType="num">
                                      <p:cBhvr additive="base">
                                        <p:cTn id="8"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36113"/>
            <a:ext cx="8610600" cy="6217087"/>
          </a:xfrm>
          <a:prstGeom prst="rect">
            <a:avLst/>
          </a:prstGeom>
          <a:noFill/>
        </p:spPr>
        <p:txBody>
          <a:bodyPr wrap="square" rtlCol="0">
            <a:spAutoFit/>
          </a:bodyPr>
          <a:lstStyle/>
          <a:p>
            <a:pPr lvl="0">
              <a:spcAft>
                <a:spcPts val="1200"/>
              </a:spcAft>
            </a:pPr>
            <a:r>
              <a:rPr lang="en-US" sz="1200" dirty="0">
                <a:latin typeface="Arial" panose="020B0604020202020204" pitchFamily="34" charset="0"/>
                <a:cs typeface="Arial" panose="020B0604020202020204" pitchFamily="34" charset="0"/>
              </a:rPr>
              <a:t>In October 2000, the National Crime Prevention and Privacy Compact Council approved the Fingerprint Submission Requirements Rule (Title 28, Code of Federal Regulations, Part 901) allowing direct name-based access to the Interstate Identification Index (III) prior to the delayed submission of fingerprints in exigent circumstances.  This Rule is often referred to as Purpose Code X and the follow-up fingerprints must be submitted to the FBI within the Council’s specified timeframe.</a:t>
            </a:r>
          </a:p>
          <a:p>
            <a:pPr marL="171450" lvl="0" indent="-171450">
              <a:spcAft>
                <a:spcPts val="1200"/>
              </a:spcAft>
              <a:buFont typeface="Arial" panose="020B0604020202020204" pitchFamily="34" charset="0"/>
              <a:buChar char="•"/>
            </a:pPr>
            <a:r>
              <a:rPr lang="en-US" sz="1200" i="1" dirty="0">
                <a:latin typeface="Arial" panose="020B0604020202020204" pitchFamily="34" charset="0"/>
                <a:cs typeface="Arial" panose="020B0604020202020204" pitchFamily="34" charset="0"/>
              </a:rPr>
              <a:t>Twenty-one states are permanently authorized to utilize Purpose Code X with follow-up fingerprints being forwarded to the FBI within 15-calendar days.  </a:t>
            </a:r>
            <a:r>
              <a:rPr lang="en-US" sz="1200" dirty="0">
                <a:latin typeface="Arial" panose="020B0604020202020204" pitchFamily="34" charset="0"/>
                <a:cs typeface="Arial" panose="020B0604020202020204" pitchFamily="34" charset="0"/>
              </a:rPr>
              <a:t>These states include Arizona, Colorado, District of Columbia, Florida, Georgia, Indiana, Louisiana, Minnesota, Mississippi, Missouri, Montana, Nevada, New Jersey, New Mexico, Ohio, Oklahoma, Tennessee, Texas, Utah, Virginia, and Washington.  In addition, Arizona, Montana, and Washington have state statutes that include tribal access for this purpose.</a:t>
            </a:r>
          </a:p>
          <a:p>
            <a:pPr marL="171450" lvl="0" indent="-171450">
              <a:spcAft>
                <a:spcPts val="1200"/>
              </a:spcAft>
              <a:buFont typeface="Arial" panose="020B0604020202020204" pitchFamily="34" charset="0"/>
              <a:buChar char="•"/>
            </a:pPr>
            <a:r>
              <a:rPr lang="en-US" sz="1200" i="1" dirty="0">
                <a:latin typeface="Arial" panose="020B0604020202020204" pitchFamily="34" charset="0"/>
                <a:cs typeface="Arial" panose="020B0604020202020204" pitchFamily="34" charset="0"/>
              </a:rPr>
              <a:t>States may be temporarily authorized to utilize Purpose Code X until such time as the state can amend its state statute to meet the Purpose Code X criteria.  Currently, Connecticut, Idaho, and Maryland are using Purpose Code X on a temporary basis.</a:t>
            </a:r>
          </a:p>
          <a:p>
            <a:pPr marL="171450" lvl="0" indent="-171450">
              <a:spcAft>
                <a:spcPts val="1200"/>
              </a:spcAft>
              <a:buFont typeface="Arial" panose="020B0604020202020204" pitchFamily="34" charset="0"/>
              <a:buChar char="•"/>
            </a:pPr>
            <a:r>
              <a:rPr lang="en-US" sz="1200" i="1" dirty="0">
                <a:latin typeface="Arial" panose="020B0604020202020204" pitchFamily="34" charset="0"/>
                <a:cs typeface="Arial" panose="020B0604020202020204" pitchFamily="34" charset="0"/>
              </a:rPr>
              <a:t>The Federal Emergency Management Agency (FEMA) is permanently authorized to utilize Purpose Code X when conducting pre-employment criminal history record checks on FEMA emergency workers during times of natural disasters and catastrophic emergencies.  Such name-based checks must be followed by the submission of the applicant’s fingerprints to the FBI within 5-working days.</a:t>
            </a:r>
          </a:p>
          <a:p>
            <a:pPr marL="171450" lvl="0" indent="-171450">
              <a:spcAft>
                <a:spcPts val="1200"/>
              </a:spcAft>
              <a:buFont typeface="Arial" panose="020B0604020202020204" pitchFamily="34" charset="0"/>
              <a:buChar char="•"/>
            </a:pPr>
            <a:r>
              <a:rPr lang="en-US" sz="1200" i="1" dirty="0">
                <a:latin typeface="Arial" panose="020B0604020202020204" pitchFamily="34" charset="0"/>
                <a:cs typeface="Arial" panose="020B0604020202020204" pitchFamily="34" charset="0"/>
              </a:rPr>
              <a:t>The Bureau of Indian Affairs, on behalf of federally-recognized tribes, is permanently authorized to utilize Purpose Code X when conducting criminal history record checks of residents with whom children are to be temporarily placed during exigent circumstances.  The federally-recognized tribes must (1) receive funds under the Indian Self-Determination and Education Assistance Act (Title 25, United States Code, Section 450, et. seq) or the Tribally Controlled Schools Act      (Title 25, United States Code, Sections 3205-3207) and (2) be otherwise unable to obtain the criminal history record information through existing state laws or procedures.  Currently, two tribes utilize the Bureau of Indian Affair’s Purpose Code X authority.  The follow-up fingerprints must be forwarded to the FBI within 15-calendar days from the date of the preliminary name check.</a:t>
            </a:r>
          </a:p>
          <a:p>
            <a:pPr marL="171450" lvl="0" indent="-171450">
              <a:spcAft>
                <a:spcPts val="1200"/>
              </a:spcAft>
              <a:buFont typeface="Arial" panose="020B0604020202020204" pitchFamily="34" charset="0"/>
              <a:buChar char="•"/>
            </a:pPr>
            <a:r>
              <a:rPr lang="en-US" sz="1200" i="1" dirty="0">
                <a:latin typeface="Arial" panose="020B0604020202020204" pitchFamily="34" charset="0"/>
                <a:cs typeface="Arial" panose="020B0604020202020204" pitchFamily="34" charset="0"/>
              </a:rPr>
              <a:t>Thirty-two states and territories are not authorized to utilize Purpose Code X.  </a:t>
            </a:r>
            <a:r>
              <a:rPr lang="en-US" sz="1200" dirty="0">
                <a:latin typeface="Arial" panose="020B0604020202020204" pitchFamily="34" charset="0"/>
                <a:cs typeface="Arial" panose="020B0604020202020204" pitchFamily="34" charset="0"/>
              </a:rPr>
              <a:t>These states and territories include:  Alabama, Alaska, American Samoa, Arkansas, California,</a:t>
            </a:r>
            <a:r>
              <a:rPr lang="en-US" sz="1200" dirty="0"/>
              <a:t> </a:t>
            </a:r>
            <a:r>
              <a:rPr lang="en-US" sz="1200" dirty="0">
                <a:latin typeface="Arial" panose="020B0604020202020204" pitchFamily="34" charset="0"/>
                <a:cs typeface="Arial" panose="020B0604020202020204" pitchFamily="34" charset="0"/>
              </a:rPr>
              <a:t>Commonwealth of the Northern Mariana Islands, Delaware, Guam, Hawaii, Illinois, Iowa, Kansas, Kentucky, Maine, Massachusetts, Michigan, Nebraska, New Hampshire, New York, North Carolina, North Dakota, Oregon, Pennsylvania, Puerto Rico, Rhode Island, South Carolina, South Dakota, Vermont, U.S. Virgin Islands, West Virginia, Wisconsin, and Wyoming.</a:t>
            </a:r>
          </a:p>
        </p:txBody>
      </p:sp>
    </p:spTree>
    <p:extLst>
      <p:ext uri="{BB962C8B-B14F-4D97-AF65-F5344CB8AC3E}">
        <p14:creationId xmlns:p14="http://schemas.microsoft.com/office/powerpoint/2010/main" val="4142297327"/>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22914a9-b95f-4b7b-bace-551ce1a04071}" enabled="0" method="" siteId="{022914a9-b95f-4b7b-bace-551ce1a04071}" removed="1"/>
</clbl:labelList>
</file>

<file path=docProps/app.xml><?xml version="1.0" encoding="utf-8"?>
<Properties xmlns="http://schemas.openxmlformats.org/officeDocument/2006/extended-properties" xmlns:vt="http://schemas.openxmlformats.org/officeDocument/2006/docPropsVTypes">
  <TotalTime>1321</TotalTime>
  <Words>642</Words>
  <Application>Microsoft Office PowerPoint</Application>
  <PresentationFormat>On-screen Show (4:3)</PresentationFormat>
  <Paragraphs>83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CJIS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admin1</dc:creator>
  <cp:lastModifiedBy>FBI CJIS Division</cp:lastModifiedBy>
  <cp:revision>176</cp:revision>
  <cp:lastPrinted>2018-09-06T16:34:40Z</cp:lastPrinted>
  <dcterms:created xsi:type="dcterms:W3CDTF">2003-05-21T20:28:07Z</dcterms:created>
  <dcterms:modified xsi:type="dcterms:W3CDTF">2024-12-11T16:48:07Z</dcterms:modified>
</cp:coreProperties>
</file>